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 id="214748371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Lexend SemiBold"/>
      <p:regular r:id="rId22"/>
      <p:bold r:id="rId23"/>
    </p:embeddedFont>
    <p:embeddedFont>
      <p:font typeface="Lexend Light"/>
      <p:regular r:id="rId24"/>
      <p:bold r:id="rId25"/>
    </p:embeddedFont>
    <p:embeddedFont>
      <p:font typeface="Roboto"/>
      <p:regular r:id="rId26"/>
      <p:bold r:id="rId27"/>
      <p:italic r:id="rId28"/>
      <p:boldItalic r:id="rId29"/>
    </p:embeddedFont>
    <p:embeddedFont>
      <p:font typeface="Lexend"/>
      <p:regular r:id="rId30"/>
      <p:bold r:id="rId31"/>
    </p:embeddedFont>
    <p:embeddedFont>
      <p:font typeface="Lexend ExtraLight"/>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997368-991D-4CBB-B0D4-0ADBEC990664}">
  <a:tblStyle styleId="{90997368-991D-4CBB-B0D4-0ADBEC99066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exend-bold.fntdata"/><Relationship Id="rId30" Type="http://schemas.openxmlformats.org/officeDocument/2006/relationships/font" Target="fonts/Lexend-regular.fntdata"/><Relationship Id="rId33" Type="http://schemas.openxmlformats.org/officeDocument/2006/relationships/font" Target="fonts/LexendExtraLight-bold.fntdata"/><Relationship Id="rId32" Type="http://schemas.openxmlformats.org/officeDocument/2006/relationships/font" Target="fonts/LexendExtraLight-regular.fntdata"/><Relationship Id="rId20" Type="http://schemas.openxmlformats.org/officeDocument/2006/relationships/slide" Target="slides/slide13.xml"/><Relationship Id="rId22" Type="http://schemas.openxmlformats.org/officeDocument/2006/relationships/font" Target="fonts/LexendSemiBold-regular.fntdata"/><Relationship Id="rId21" Type="http://schemas.openxmlformats.org/officeDocument/2006/relationships/slide" Target="slides/slide14.xml"/><Relationship Id="rId24" Type="http://schemas.openxmlformats.org/officeDocument/2006/relationships/font" Target="fonts/LexendLight-regular.fntdata"/><Relationship Id="rId23" Type="http://schemas.openxmlformats.org/officeDocument/2006/relationships/font" Target="fonts/LexendSemiBold-bold.fntdata"/><Relationship Id="rId26" Type="http://schemas.openxmlformats.org/officeDocument/2006/relationships/font" Target="fonts/Roboto-regular.fntdata"/><Relationship Id="rId25" Type="http://schemas.openxmlformats.org/officeDocument/2006/relationships/font" Target="fonts/LexendLight-bold.fntdata"/><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4639acb65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4639acb65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569aef3d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569aef3d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Landing Page</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"Welcome to our restaurant reservation website!</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On the landing page, you can see a search bar at the top.</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Below, we show the top three recommended restaurants for you.</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You can scroll and click on any of them to learn more."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Search, Filter, and Results</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"Let’s try searching for a restaurant.</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I’ll type in ‘Italian food’ and click the search button.</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Now, you can see a list of restaurants that match our search.</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If you want, you can also use filters—like price, rating, or location—to narrow down the results.</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Let’s click on one restaurant to see more details."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Restaurant Details</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"Here, you can see all the details about the restaurant:</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name and address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 link to their website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Their menu</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And customer reviews</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If you like this place, you can make a reservation right here."</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700">
                <a:solidFill>
                  <a:schemeClr val="dk1"/>
                </a:solidFill>
              </a:rPr>
              <a:t>Reservation (with PostgreSQL Update)</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"Let’s make a reservation.</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I’ll choose the date and time, and enter my name and contact details.</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When I click ‘Reserve’, our system will update the database:</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It adds my information to the customer table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It updates the restaurant table if needed</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And it creates a new entry in the reservation table</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Now, I see a confirmation message."</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700">
                <a:solidFill>
                  <a:schemeClr val="dk1"/>
                </a:solidFill>
              </a:rPr>
              <a:t>Confirm</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"Here’s my reservation confirmation.</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It shows my booking details and a confirmation number.</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If I need to, I can cancel my reservation from here."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Cancel</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"Let’s try cancelling the reservation.</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 click the ‘Cancel’ button.</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The system will now delete my reservation from the reservation table in the database.</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 see a message that my reservation has been cancelled."</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Back to Home Page</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"Finally, I click the home button to go back to the landing page.</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Now, I can search for another restaurant or make a new reservation.</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4d4c40fa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4d4c40fa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talk about our </a:t>
            </a:r>
            <a:r>
              <a:rPr b="1" lang="en">
                <a:solidFill>
                  <a:schemeClr val="dk1"/>
                </a:solidFill>
              </a:rPr>
              <a:t>core website building concepts</a:t>
            </a:r>
            <a:r>
              <a:rPr lang="en">
                <a:solidFill>
                  <a:schemeClr val="dk1"/>
                </a:solidFill>
              </a:rPr>
              <a:t>. Besides these pretty designs, there are two major methods, </a:t>
            </a:r>
            <a:r>
              <a:rPr b="1" lang="en">
                <a:solidFill>
                  <a:schemeClr val="dk1"/>
                </a:solidFill>
              </a:rPr>
              <a:t>post </a:t>
            </a:r>
            <a:r>
              <a:rPr lang="en">
                <a:solidFill>
                  <a:schemeClr val="dk1"/>
                </a:solidFill>
              </a:rPr>
              <a:t>and </a:t>
            </a:r>
            <a:r>
              <a:rPr b="1" lang="en">
                <a:solidFill>
                  <a:schemeClr val="dk1"/>
                </a:solidFill>
              </a:rPr>
              <a:t>get</a:t>
            </a:r>
            <a:r>
              <a:rPr lang="en">
                <a:solidFill>
                  <a:schemeClr val="dk1"/>
                </a:solidFill>
              </a:rPr>
              <a:t>, that are used for its core functionality.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On the central top of our </a:t>
            </a:r>
            <a:r>
              <a:rPr b="1" lang="en">
                <a:solidFill>
                  <a:schemeClr val="dk1"/>
                </a:solidFill>
              </a:rPr>
              <a:t>homepage</a:t>
            </a:r>
            <a:r>
              <a:rPr lang="en">
                <a:solidFill>
                  <a:schemeClr val="dk1"/>
                </a:solidFill>
              </a:rPr>
              <a:t>, there is a search bar which links to the searching page allowing users to search for desired restaurants. We also put top reviewed restaurants on the homepage for customers to view if they have trouble deciding where to eat.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4d7ebbede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4d7ebbed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Once the search bar directs users to our searching page, the advanced search functions allow customers to select their desired restaurant attributes for detailed searching. </a:t>
            </a:r>
            <a:r>
              <a:rPr b="1" lang="en">
                <a:solidFill>
                  <a:schemeClr val="dk1"/>
                </a:solidFill>
              </a:rPr>
              <a:t>Post function</a:t>
            </a:r>
            <a:r>
              <a:rPr lang="en">
                <a:solidFill>
                  <a:schemeClr val="dk1"/>
                </a:solidFill>
              </a:rPr>
              <a:t> on the backend will collect users’ input and then use </a:t>
            </a:r>
            <a:r>
              <a:rPr b="1" lang="en">
                <a:solidFill>
                  <a:schemeClr val="dk1"/>
                </a:solidFill>
              </a:rPr>
              <a:t>neo4j</a:t>
            </a:r>
            <a:r>
              <a:rPr lang="en">
                <a:solidFill>
                  <a:schemeClr val="dk1"/>
                </a:solidFill>
              </a:rPr>
              <a:t> functions to get restaurants that qualify with all user requests.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4d7ebbede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4d7ebbede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There are two options for users to continue to move forward. The first one shows restaurant details. </a:t>
            </a:r>
            <a:r>
              <a:rPr b="1" lang="en">
                <a:solidFill>
                  <a:schemeClr val="dk1"/>
                </a:solidFill>
              </a:rPr>
              <a:t>Detail page</a:t>
            </a:r>
            <a:r>
              <a:rPr lang="en">
                <a:solidFill>
                  <a:schemeClr val="dk1"/>
                </a:solidFill>
              </a:rPr>
              <a:t> uses the get function to retrieve all stored information of the restaurant's current status for display. Neo4j functions here in the backend workspace do the job of retrieving all data. Customers then get to know the operating hours, top reviews, and other details of that restaurant.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4d7ebbede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4d7ebbede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If the customer intends to go after viewing all details, the second button “make a reservation” will take customers to the </a:t>
            </a:r>
            <a:r>
              <a:rPr b="1" lang="en">
                <a:solidFill>
                  <a:schemeClr val="dk1"/>
                </a:solidFill>
              </a:rPr>
              <a:t>reservation page</a:t>
            </a:r>
            <a:r>
              <a:rPr lang="en">
                <a:solidFill>
                  <a:schemeClr val="dk1"/>
                </a:solidFill>
              </a:rPr>
              <a:t>. From here customers may input their personal information and desired date and time for booking a table. Once submitted, food.com will store the customer's request in </a:t>
            </a:r>
            <a:r>
              <a:rPr b="1" lang="en">
                <a:solidFill>
                  <a:schemeClr val="dk1"/>
                </a:solidFill>
              </a:rPr>
              <a:t>PostgreSQL </a:t>
            </a:r>
            <a:r>
              <a:rPr lang="en">
                <a:solidFill>
                  <a:schemeClr val="dk1"/>
                </a:solidFill>
              </a:rPr>
              <a:t>and show a confirmation when booking is successful. Users can always cancel their reservation if they decide not to go, which minimizes the chance of creating further confusions.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rationale that we create this platform model is that users do not need to switch websites to decide what to eat, search for specific restaurants and make reservations. Our website Food.com solve all the problem in one</a:t>
            </a:r>
            <a:r>
              <a:rPr b="1" lang="en">
                <a:solidFill>
                  <a:schemeClr val="dk1"/>
                </a:solidFill>
              </a:rPr>
              <a:t> integrated platform</a:t>
            </a:r>
            <a:r>
              <a:rPr lang="en">
                <a:solidFill>
                  <a:schemeClr val="dk1"/>
                </a:solidFill>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465326f8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465326f8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65326f89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465326f89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4639acb654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34639acb654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639acb65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4639acb65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4639acb65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4639acb65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4639acb65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4639acb65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5263f27f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5263f27f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4639acb65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4639acb65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85" name="Google Shape;85;p21"/>
          <p:cNvSpPr txBox="1"/>
          <p:nvPr>
            <p:ph idx="12" type="sldNum"/>
          </p:nvPr>
        </p:nvSpPr>
        <p:spPr>
          <a:xfrm>
            <a:off x="8472458" y="4663217"/>
            <a:ext cx="548700" cy="393600"/>
          </a:xfrm>
          <a:prstGeom prst="rect">
            <a:avLst/>
          </a:prstGeom>
          <a:noFill/>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7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6550" lvl="0" marL="457200" algn="ctr">
              <a:spcBef>
                <a:spcPts val="0"/>
              </a:spcBef>
              <a:spcAft>
                <a:spcPts val="0"/>
              </a:spcAft>
              <a:buSzPts val="1700"/>
              <a:buChar char="●"/>
              <a:defRPr/>
            </a:lvl1pPr>
            <a:lvl2pPr indent="-323850" lvl="1" marL="914400" algn="ctr">
              <a:spcBef>
                <a:spcPts val="0"/>
              </a:spcBef>
              <a:spcAft>
                <a:spcPts val="0"/>
              </a:spcAft>
              <a:buSzPts val="1500"/>
              <a:buChar char="○"/>
              <a:defRPr/>
            </a:lvl2pPr>
            <a:lvl3pPr indent="-317500" lvl="2" marL="1371600" algn="ctr">
              <a:spcBef>
                <a:spcPts val="0"/>
              </a:spcBef>
              <a:spcAft>
                <a:spcPts val="0"/>
              </a:spcAft>
              <a:buSzPts val="1400"/>
              <a:buChar char="■"/>
              <a:defRPr/>
            </a:lvl3pPr>
            <a:lvl4pPr indent="-311150" lvl="3" marL="1828800" algn="ctr">
              <a:spcBef>
                <a:spcPts val="0"/>
              </a:spcBef>
              <a:spcAft>
                <a:spcPts val="0"/>
              </a:spcAft>
              <a:buSzPts val="1300"/>
              <a:buChar char="●"/>
              <a:defRPr/>
            </a:lvl4pPr>
            <a:lvl5pPr indent="-304800" lvl="4" marL="2286000" algn="ctr">
              <a:spcBef>
                <a:spcPts val="0"/>
              </a:spcBef>
              <a:spcAft>
                <a:spcPts val="0"/>
              </a:spcAft>
              <a:buSzPts val="1200"/>
              <a:buChar char="○"/>
              <a:defRPr/>
            </a:lvl5pPr>
            <a:lvl6pPr indent="-298450" lvl="5" marL="2743200" algn="ctr">
              <a:spcBef>
                <a:spcPts val="0"/>
              </a:spcBef>
              <a:spcAft>
                <a:spcPts val="0"/>
              </a:spcAft>
              <a:buSzPts val="1100"/>
              <a:buChar char="■"/>
              <a:defRPr/>
            </a:lvl6pPr>
            <a:lvl7pPr indent="-292100" lvl="6" marL="3200400" algn="ctr">
              <a:spcBef>
                <a:spcPts val="0"/>
              </a:spcBef>
              <a:spcAft>
                <a:spcPts val="0"/>
              </a:spcAft>
              <a:buSzPts val="1000"/>
              <a:buChar char="●"/>
              <a:defRPr/>
            </a:lvl7pPr>
            <a:lvl8pPr indent="-285750" lvl="7" marL="3657600" algn="ctr">
              <a:spcBef>
                <a:spcPts val="0"/>
              </a:spcBef>
              <a:spcAft>
                <a:spcPts val="0"/>
              </a:spcAft>
              <a:buSzPts val="900"/>
              <a:buChar char="○"/>
              <a:defRPr/>
            </a:lvl8pPr>
            <a:lvl9pPr indent="-279400" lvl="8" marL="4114800" algn="ctr">
              <a:spcBef>
                <a:spcPts val="0"/>
              </a:spcBef>
              <a:spcAft>
                <a:spcPts val="0"/>
              </a:spcAft>
              <a:buSzPts val="8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oadmap" type="title">
  <p:cSld name="TITLE">
    <p:bg>
      <p:bgPr>
        <a:solidFill>
          <a:schemeClr val="accent3"/>
        </a:solidFill>
      </p:bgPr>
    </p:bg>
    <p:spTree>
      <p:nvGrpSpPr>
        <p:cNvPr id="176" name="Shape 176"/>
        <p:cNvGrpSpPr/>
        <p:nvPr/>
      </p:nvGrpSpPr>
      <p:grpSpPr>
        <a:xfrm>
          <a:off x="0" y="0"/>
          <a:ext cx="0" cy="0"/>
          <a:chOff x="0" y="0"/>
          <a:chExt cx="0" cy="0"/>
        </a:xfrm>
      </p:grpSpPr>
      <p:sp>
        <p:nvSpPr>
          <p:cNvPr id="177" name="Google Shape;177;p35"/>
          <p:cNvSpPr txBox="1"/>
          <p:nvPr>
            <p:ph idx="12" type="sldNum"/>
          </p:nvPr>
        </p:nvSpPr>
        <p:spPr>
          <a:xfrm>
            <a:off x="8359800" y="4851000"/>
            <a:ext cx="261300" cy="292500"/>
          </a:xfrm>
          <a:prstGeom prst="rect">
            <a:avLst/>
          </a:prstGeom>
        </p:spPr>
        <p:txBody>
          <a:bodyPr anchorCtr="0" anchor="ctr" bIns="91425"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78" name="Google Shape;178;p35"/>
          <p:cNvSpPr txBox="1"/>
          <p:nvPr>
            <p:ph type="title"/>
          </p:nvPr>
        </p:nvSpPr>
        <p:spPr>
          <a:xfrm>
            <a:off x="303700" y="355500"/>
            <a:ext cx="8421600" cy="11961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Clr>
                <a:schemeClr val="dk1"/>
              </a:buClr>
              <a:buSzPts val="8000"/>
              <a:buNone/>
              <a:defRPr sz="8000">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8000">
                <a:solidFill>
                  <a:schemeClr val="dk1"/>
                </a:solidFill>
              </a:defRPr>
            </a:lvl2pPr>
            <a:lvl3pPr lvl="2">
              <a:lnSpc>
                <a:spcPct val="70000"/>
              </a:lnSpc>
              <a:spcBef>
                <a:spcPts val="0"/>
              </a:spcBef>
              <a:spcAft>
                <a:spcPts val="0"/>
              </a:spcAft>
              <a:buClr>
                <a:schemeClr val="dk1"/>
              </a:buClr>
              <a:buSzPts val="8000"/>
              <a:buNone/>
              <a:defRPr sz="8000">
                <a:solidFill>
                  <a:schemeClr val="dk1"/>
                </a:solidFill>
              </a:defRPr>
            </a:lvl3pPr>
            <a:lvl4pPr lvl="3">
              <a:lnSpc>
                <a:spcPct val="70000"/>
              </a:lnSpc>
              <a:spcBef>
                <a:spcPts val="0"/>
              </a:spcBef>
              <a:spcAft>
                <a:spcPts val="0"/>
              </a:spcAft>
              <a:buClr>
                <a:schemeClr val="dk1"/>
              </a:buClr>
              <a:buSzPts val="8000"/>
              <a:buNone/>
              <a:defRPr sz="8000">
                <a:solidFill>
                  <a:schemeClr val="dk1"/>
                </a:solidFill>
              </a:defRPr>
            </a:lvl4pPr>
            <a:lvl5pPr lvl="4">
              <a:lnSpc>
                <a:spcPct val="70000"/>
              </a:lnSpc>
              <a:spcBef>
                <a:spcPts val="0"/>
              </a:spcBef>
              <a:spcAft>
                <a:spcPts val="0"/>
              </a:spcAft>
              <a:buClr>
                <a:schemeClr val="dk1"/>
              </a:buClr>
              <a:buSzPts val="8000"/>
              <a:buNone/>
              <a:defRPr sz="8000">
                <a:solidFill>
                  <a:schemeClr val="dk1"/>
                </a:solidFill>
              </a:defRPr>
            </a:lvl5pPr>
            <a:lvl6pPr lvl="5">
              <a:lnSpc>
                <a:spcPct val="70000"/>
              </a:lnSpc>
              <a:spcBef>
                <a:spcPts val="0"/>
              </a:spcBef>
              <a:spcAft>
                <a:spcPts val="0"/>
              </a:spcAft>
              <a:buClr>
                <a:schemeClr val="dk1"/>
              </a:buClr>
              <a:buSzPts val="8000"/>
              <a:buNone/>
              <a:defRPr sz="8000">
                <a:solidFill>
                  <a:schemeClr val="dk1"/>
                </a:solidFill>
              </a:defRPr>
            </a:lvl6pPr>
            <a:lvl7pPr lvl="6">
              <a:lnSpc>
                <a:spcPct val="70000"/>
              </a:lnSpc>
              <a:spcBef>
                <a:spcPts val="0"/>
              </a:spcBef>
              <a:spcAft>
                <a:spcPts val="0"/>
              </a:spcAft>
              <a:buClr>
                <a:schemeClr val="dk1"/>
              </a:buClr>
              <a:buSzPts val="8000"/>
              <a:buNone/>
              <a:defRPr sz="8000">
                <a:solidFill>
                  <a:schemeClr val="dk1"/>
                </a:solidFill>
              </a:defRPr>
            </a:lvl7pPr>
            <a:lvl8pPr lvl="7">
              <a:lnSpc>
                <a:spcPct val="70000"/>
              </a:lnSpc>
              <a:spcBef>
                <a:spcPts val="0"/>
              </a:spcBef>
              <a:spcAft>
                <a:spcPts val="0"/>
              </a:spcAft>
              <a:buClr>
                <a:schemeClr val="dk1"/>
              </a:buClr>
              <a:buSzPts val="8000"/>
              <a:buNone/>
              <a:defRPr sz="8000">
                <a:solidFill>
                  <a:schemeClr val="dk1"/>
                </a:solidFill>
              </a:defRPr>
            </a:lvl8pPr>
            <a:lvl9pPr lvl="8">
              <a:lnSpc>
                <a:spcPct val="70000"/>
              </a:lnSpc>
              <a:spcBef>
                <a:spcPts val="0"/>
              </a:spcBef>
              <a:spcAft>
                <a:spcPts val="0"/>
              </a:spcAft>
              <a:buClr>
                <a:schemeClr val="dk1"/>
              </a:buClr>
              <a:buSzPts val="8000"/>
              <a:buNone/>
              <a:defRPr sz="8000">
                <a:solidFill>
                  <a:schemeClr val="dk1"/>
                </a:solidFill>
              </a:defRPr>
            </a:lvl9pPr>
          </a:lstStyle>
          <a:p/>
        </p:txBody>
      </p:sp>
      <p:sp>
        <p:nvSpPr>
          <p:cNvPr id="179" name="Google Shape;179;p35"/>
          <p:cNvSpPr txBox="1"/>
          <p:nvPr>
            <p:ph idx="1" type="subTitle"/>
          </p:nvPr>
        </p:nvSpPr>
        <p:spPr>
          <a:xfrm>
            <a:off x="333400" y="2378453"/>
            <a:ext cx="3359100" cy="949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80" name="Google Shape;180;p35"/>
          <p:cNvSpPr txBox="1"/>
          <p:nvPr>
            <p:ph idx="2" type="body"/>
          </p:nvPr>
        </p:nvSpPr>
        <p:spPr>
          <a:xfrm>
            <a:off x="341375" y="4655800"/>
            <a:ext cx="2088300" cy="2358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
        <p:nvSpPr>
          <p:cNvPr id="181" name="Google Shape;181;p35"/>
          <p:cNvSpPr txBox="1"/>
          <p:nvPr>
            <p:ph idx="3" type="sldNum"/>
          </p:nvPr>
        </p:nvSpPr>
        <p:spPr>
          <a:xfrm>
            <a:off x="8359800" y="4851000"/>
            <a:ext cx="261300" cy="292500"/>
          </a:xfrm>
          <a:prstGeom prst="rect">
            <a:avLst/>
          </a:prstGeom>
          <a:noFill/>
        </p:spPr>
        <p:txBody>
          <a:bodyPr anchorCtr="0" anchor="ctr" bIns="91425" lIns="0" spcFirstLastPara="1" rIns="0" wrap="square" tIns="0">
            <a:noAutofit/>
          </a:bodyPr>
          <a:lstStyle>
            <a:lvl1pPr lvl="0" rtl="0" algn="ctr">
              <a:buNone/>
              <a:defRPr>
                <a:solidFill>
                  <a:schemeClr val="accent3"/>
                </a:solidFill>
              </a:defRPr>
            </a:lvl1pPr>
            <a:lvl2pPr lvl="1" rtl="0" algn="ctr">
              <a:buNone/>
              <a:defRPr>
                <a:solidFill>
                  <a:schemeClr val="accent3"/>
                </a:solidFill>
              </a:defRPr>
            </a:lvl2pPr>
            <a:lvl3pPr lvl="2" rtl="0" algn="ctr">
              <a:buNone/>
              <a:defRPr>
                <a:solidFill>
                  <a:schemeClr val="accent3"/>
                </a:solidFill>
              </a:defRPr>
            </a:lvl3pPr>
            <a:lvl4pPr lvl="3" rtl="0" algn="ctr">
              <a:buNone/>
              <a:defRPr>
                <a:solidFill>
                  <a:schemeClr val="accent3"/>
                </a:solidFill>
              </a:defRPr>
            </a:lvl4pPr>
            <a:lvl5pPr lvl="4" rtl="0" algn="ctr">
              <a:buNone/>
              <a:defRPr>
                <a:solidFill>
                  <a:schemeClr val="accent3"/>
                </a:solidFill>
              </a:defRPr>
            </a:lvl5pPr>
            <a:lvl6pPr lvl="5" rtl="0" algn="ctr">
              <a:buNone/>
              <a:defRPr>
                <a:solidFill>
                  <a:schemeClr val="accent3"/>
                </a:solidFill>
              </a:defRPr>
            </a:lvl6pPr>
            <a:lvl7pPr lvl="6" rtl="0" algn="ctr">
              <a:buNone/>
              <a:defRPr>
                <a:solidFill>
                  <a:schemeClr val="accent3"/>
                </a:solidFill>
              </a:defRPr>
            </a:lvl7pPr>
            <a:lvl8pPr lvl="7" rtl="0" algn="ctr">
              <a:buNone/>
              <a:defRPr>
                <a:solidFill>
                  <a:schemeClr val="accent3"/>
                </a:solidFill>
              </a:defRPr>
            </a:lvl8pPr>
            <a:lvl9pPr lvl="8" rtl="0" algn="ctr">
              <a:buNone/>
              <a:defRPr>
                <a:solidFill>
                  <a:schemeClr val="accent3"/>
                </a:solidFill>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35"/>
          <p:cNvSpPr txBox="1"/>
          <p:nvPr>
            <p:ph idx="4" type="body"/>
          </p:nvPr>
        </p:nvSpPr>
        <p:spPr>
          <a:xfrm>
            <a:off x="2652248" y="4655800"/>
            <a:ext cx="1940700" cy="2358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cxnSp>
        <p:nvCxnSpPr>
          <p:cNvPr id="183" name="Google Shape;183;p35"/>
          <p:cNvCxnSpPr/>
          <p:nvPr/>
        </p:nvCxnSpPr>
        <p:spPr>
          <a:xfrm>
            <a:off x="-3150" y="4448151"/>
            <a:ext cx="5232300" cy="0"/>
          </a:xfrm>
          <a:prstGeom prst="straightConnector1">
            <a:avLst/>
          </a:prstGeom>
          <a:noFill/>
          <a:ln cap="flat" cmpd="sng" w="19050">
            <a:solidFill>
              <a:schemeClr val="accent2"/>
            </a:solidFill>
            <a:prstDash val="dot"/>
            <a:round/>
            <a:headEnd len="med" w="med" type="none"/>
            <a:tailEnd len="med" w="med" type="none"/>
          </a:ln>
        </p:spPr>
      </p:cxnSp>
      <p:sp>
        <p:nvSpPr>
          <p:cNvPr id="184" name="Google Shape;184;p35"/>
          <p:cNvSpPr/>
          <p:nvPr>
            <p:ph idx="5" type="pic"/>
          </p:nvPr>
        </p:nvSpPr>
        <p:spPr>
          <a:xfrm>
            <a:off x="5229150" y="2509975"/>
            <a:ext cx="3914400" cy="2636400"/>
          </a:xfrm>
          <a:prstGeom prst="rect">
            <a:avLst/>
          </a:prstGeom>
          <a:noFill/>
          <a:ln>
            <a:noFill/>
          </a:ln>
        </p:spPr>
      </p:sp>
    </p:spTree>
  </p:cSld>
  <p:clrMapOvr>
    <a:masterClrMapping/>
  </p:clrMapOvr>
  <p:extLst>
    <p:ext uri="{DCECCB84-F9BA-43D5-87BE-67443E8EF086}">
      <p15:sldGuideLst>
        <p15:guide id="1" orient="horz" pos="837">
          <p15:clr>
            <a:srgbClr val="E46962"/>
          </p15:clr>
        </p15:guide>
        <p15:guide id="2" orient="horz" pos="1369">
          <p15:clr>
            <a:srgbClr val="E46962"/>
          </p15:clr>
        </p15:guide>
        <p15:guide id="3" orient="horz" pos="1581">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blank">
  <p:cSld name="BLANK">
    <p:spTree>
      <p:nvGrpSpPr>
        <p:cNvPr id="185" name="Shape 185"/>
        <p:cNvGrpSpPr/>
        <p:nvPr/>
      </p:nvGrpSpPr>
      <p:grpSpPr>
        <a:xfrm>
          <a:off x="0" y="0"/>
          <a:ext cx="0" cy="0"/>
          <a:chOff x="0" y="0"/>
          <a:chExt cx="0" cy="0"/>
        </a:xfrm>
      </p:grpSpPr>
      <p:sp>
        <p:nvSpPr>
          <p:cNvPr id="186" name="Google Shape;186;p36"/>
          <p:cNvSpPr txBox="1"/>
          <p:nvPr>
            <p:ph type="title"/>
          </p:nvPr>
        </p:nvSpPr>
        <p:spPr>
          <a:xfrm>
            <a:off x="674916" y="289225"/>
            <a:ext cx="6598800" cy="1039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6">
    <p:bg>
      <p:bgPr>
        <a:solidFill>
          <a:schemeClr val="lt2"/>
        </a:solidFill>
      </p:bgPr>
    </p:bg>
    <p:spTree>
      <p:nvGrpSpPr>
        <p:cNvPr id="187" name="Shape 187"/>
        <p:cNvGrpSpPr/>
        <p:nvPr/>
      </p:nvGrpSpPr>
      <p:grpSpPr>
        <a:xfrm>
          <a:off x="0" y="0"/>
          <a:ext cx="0" cy="0"/>
          <a:chOff x="0" y="0"/>
          <a:chExt cx="0" cy="0"/>
        </a:xfrm>
      </p:grpSpPr>
      <p:sp>
        <p:nvSpPr>
          <p:cNvPr id="188" name="Google Shape;188;p37"/>
          <p:cNvSpPr txBox="1"/>
          <p:nvPr>
            <p:ph type="title"/>
          </p:nvPr>
        </p:nvSpPr>
        <p:spPr>
          <a:xfrm>
            <a:off x="104400" y="3069000"/>
            <a:ext cx="7865400" cy="20745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dk2"/>
              </a:buClr>
              <a:buSzPts val="8000"/>
              <a:buFont typeface="Lexend"/>
              <a:buNone/>
              <a:defRPr sz="8000">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p:txBody>
      </p:sp>
      <p:sp>
        <p:nvSpPr>
          <p:cNvPr id="189" name="Google Shape;189;p37"/>
          <p:cNvSpPr/>
          <p:nvPr>
            <p:ph idx="2" type="pic"/>
          </p:nvPr>
        </p:nvSpPr>
        <p:spPr>
          <a:xfrm>
            <a:off x="248250" y="256400"/>
            <a:ext cx="8647500" cy="2463000"/>
          </a:xfrm>
          <a:prstGeom prst="rect">
            <a:avLst/>
          </a:prstGeom>
          <a:noFill/>
          <a:ln>
            <a:noFill/>
          </a:ln>
        </p:spPr>
      </p:sp>
    </p:spTree>
  </p:cSld>
  <p:clrMapOvr>
    <a:masterClrMapping/>
  </p:clrMapOvr>
  <p:extLst>
    <p:ext uri="{DCECCB84-F9BA-43D5-87BE-67443E8EF086}">
      <p15:sldGuideLst>
        <p15:guide id="1" orient="horz" pos="3115">
          <p15:clr>
            <a:srgbClr val="E46962"/>
          </p15:clr>
        </p15:guide>
        <p15:guide id="2" orient="horz" pos="3077">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5_1">
    <p:bg>
      <p:bgPr>
        <a:solidFill>
          <a:schemeClr val="accent4"/>
        </a:solidFill>
      </p:bgPr>
    </p:bg>
    <p:spTree>
      <p:nvGrpSpPr>
        <p:cNvPr id="190" name="Shape 190"/>
        <p:cNvGrpSpPr/>
        <p:nvPr/>
      </p:nvGrpSpPr>
      <p:grpSpPr>
        <a:xfrm>
          <a:off x="0" y="0"/>
          <a:ext cx="0" cy="0"/>
          <a:chOff x="0" y="0"/>
          <a:chExt cx="0" cy="0"/>
        </a:xfrm>
      </p:grpSpPr>
      <p:sp>
        <p:nvSpPr>
          <p:cNvPr id="191" name="Google Shape;191;p38"/>
          <p:cNvSpPr txBox="1"/>
          <p:nvPr>
            <p:ph type="title"/>
          </p:nvPr>
        </p:nvSpPr>
        <p:spPr>
          <a:xfrm>
            <a:off x="104400" y="150125"/>
            <a:ext cx="7883400" cy="2017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8000"/>
              <a:buFont typeface="Lexend"/>
              <a:buNone/>
              <a:defRPr sz="8000">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p:txBody>
      </p:sp>
      <p:sp>
        <p:nvSpPr>
          <p:cNvPr id="192" name="Google Shape;192;p38"/>
          <p:cNvSpPr/>
          <p:nvPr>
            <p:ph idx="2" type="pic"/>
          </p:nvPr>
        </p:nvSpPr>
        <p:spPr>
          <a:xfrm>
            <a:off x="248250" y="2425338"/>
            <a:ext cx="8647500" cy="24630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hone mockup">
  <p:cSld name="CUSTOM_26_1">
    <p:bg>
      <p:bgPr>
        <a:solidFill>
          <a:schemeClr val="accent4"/>
        </a:solidFill>
      </p:bgPr>
    </p:bg>
    <p:spTree>
      <p:nvGrpSpPr>
        <p:cNvPr id="193" name="Shape 193"/>
        <p:cNvGrpSpPr/>
        <p:nvPr/>
      </p:nvGrpSpPr>
      <p:grpSpPr>
        <a:xfrm>
          <a:off x="0" y="0"/>
          <a:ext cx="0" cy="0"/>
          <a:chOff x="0" y="0"/>
          <a:chExt cx="0" cy="0"/>
        </a:xfrm>
      </p:grpSpPr>
      <p:sp>
        <p:nvSpPr>
          <p:cNvPr id="194" name="Google Shape;194;p39"/>
          <p:cNvSpPr/>
          <p:nvPr/>
        </p:nvSpPr>
        <p:spPr>
          <a:xfrm rot="-5400000">
            <a:off x="5014800" y="1016575"/>
            <a:ext cx="5145600" cy="31128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9"/>
          <p:cNvSpPr/>
          <p:nvPr>
            <p:ph idx="2" type="pic"/>
          </p:nvPr>
        </p:nvSpPr>
        <p:spPr>
          <a:xfrm>
            <a:off x="6819050" y="857921"/>
            <a:ext cx="1598400" cy="3413100"/>
          </a:xfrm>
          <a:prstGeom prst="roundRect">
            <a:avLst>
              <a:gd fmla="val 11038" name="adj"/>
            </a:avLst>
          </a:prstGeom>
          <a:noFill/>
          <a:ln>
            <a:noFill/>
          </a:ln>
        </p:spPr>
      </p:sp>
      <p:sp>
        <p:nvSpPr>
          <p:cNvPr id="196" name="Google Shape;196;p39"/>
          <p:cNvSpPr txBox="1"/>
          <p:nvPr>
            <p:ph idx="1" type="body"/>
          </p:nvPr>
        </p:nvSpPr>
        <p:spPr>
          <a:xfrm>
            <a:off x="687900" y="292725"/>
            <a:ext cx="42150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197" name="Google Shape;197;p39"/>
          <p:cNvSpPr txBox="1"/>
          <p:nvPr>
            <p:ph type="title"/>
          </p:nvPr>
        </p:nvSpPr>
        <p:spPr>
          <a:xfrm>
            <a:off x="661575" y="424275"/>
            <a:ext cx="42414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98" name="Google Shape;198;p39"/>
          <p:cNvSpPr txBox="1"/>
          <p:nvPr>
            <p:ph idx="3" type="body"/>
          </p:nvPr>
        </p:nvSpPr>
        <p:spPr>
          <a:xfrm>
            <a:off x="661575" y="2514875"/>
            <a:ext cx="4300200" cy="21909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indent="-336550" lvl="1" marL="914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indent="-336550" lvl="2" marL="1371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indent="-336550" lvl="3" marL="1828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indent="-336550" lvl="4" marL="22860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indent="-336550" lvl="5" marL="27432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indent="-336550" lvl="6" marL="3200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indent="-336550" lvl="7" marL="3657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indent="-336550" lvl="8" marL="4114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hone mockup 1">
  <p:cSld name="CUSTOM_28">
    <p:bg>
      <p:bgPr>
        <a:solidFill>
          <a:schemeClr val="accent3"/>
        </a:solidFill>
      </p:bgPr>
    </p:bg>
    <p:spTree>
      <p:nvGrpSpPr>
        <p:cNvPr id="199" name="Shape 199"/>
        <p:cNvGrpSpPr/>
        <p:nvPr/>
      </p:nvGrpSpPr>
      <p:grpSpPr>
        <a:xfrm>
          <a:off x="0" y="0"/>
          <a:ext cx="0" cy="0"/>
          <a:chOff x="0" y="0"/>
          <a:chExt cx="0" cy="0"/>
        </a:xfrm>
      </p:grpSpPr>
      <p:sp>
        <p:nvSpPr>
          <p:cNvPr id="200" name="Google Shape;200;p40"/>
          <p:cNvSpPr/>
          <p:nvPr/>
        </p:nvSpPr>
        <p:spPr>
          <a:xfrm rot="-5400000">
            <a:off x="5014800" y="1016575"/>
            <a:ext cx="5145600" cy="3112800"/>
          </a:xfrm>
          <a:prstGeom prst="round2SameRect">
            <a:avLst>
              <a:gd fmla="val 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0"/>
          <p:cNvSpPr txBox="1"/>
          <p:nvPr>
            <p:ph idx="1" type="body"/>
          </p:nvPr>
        </p:nvSpPr>
        <p:spPr>
          <a:xfrm>
            <a:off x="661575" y="2514875"/>
            <a:ext cx="4300200" cy="21909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indent="-336550" lvl="1" marL="914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indent="-336550" lvl="2" marL="1371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indent="-336550" lvl="3" marL="1828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indent="-336550" lvl="4" marL="22860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indent="-336550" lvl="5" marL="27432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indent="-336550" lvl="6" marL="3200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indent="-336550" lvl="7" marL="3657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indent="-336550" lvl="8" marL="4114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p:txBody>
      </p:sp>
      <p:sp>
        <p:nvSpPr>
          <p:cNvPr id="202" name="Google Shape;202;p40"/>
          <p:cNvSpPr txBox="1"/>
          <p:nvPr>
            <p:ph idx="2" type="body"/>
          </p:nvPr>
        </p:nvSpPr>
        <p:spPr>
          <a:xfrm>
            <a:off x="687900" y="292725"/>
            <a:ext cx="42150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03" name="Google Shape;203;p40"/>
          <p:cNvSpPr txBox="1"/>
          <p:nvPr>
            <p:ph type="title"/>
          </p:nvPr>
        </p:nvSpPr>
        <p:spPr>
          <a:xfrm>
            <a:off x="661575" y="424275"/>
            <a:ext cx="42414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04" name="Google Shape;204;p40"/>
          <p:cNvSpPr/>
          <p:nvPr>
            <p:ph idx="3" type="pic"/>
          </p:nvPr>
        </p:nvSpPr>
        <p:spPr>
          <a:xfrm>
            <a:off x="6819050" y="857921"/>
            <a:ext cx="1598400" cy="3413100"/>
          </a:xfrm>
          <a:prstGeom prst="roundRect">
            <a:avLst>
              <a:gd fmla="val 11038" name="adj"/>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hone and Ipad mockup">
  <p:cSld name="CUSTOM_27">
    <p:bg>
      <p:bgPr>
        <a:solidFill>
          <a:schemeClr val="accent4"/>
        </a:solidFill>
      </p:bgPr>
    </p:bg>
    <p:spTree>
      <p:nvGrpSpPr>
        <p:cNvPr id="205" name="Shape 205"/>
        <p:cNvGrpSpPr/>
        <p:nvPr/>
      </p:nvGrpSpPr>
      <p:grpSpPr>
        <a:xfrm>
          <a:off x="0" y="0"/>
          <a:ext cx="0" cy="0"/>
          <a:chOff x="0" y="0"/>
          <a:chExt cx="0" cy="0"/>
        </a:xfrm>
      </p:grpSpPr>
      <p:sp>
        <p:nvSpPr>
          <p:cNvPr id="206" name="Google Shape;206;p41"/>
          <p:cNvSpPr/>
          <p:nvPr>
            <p:ph idx="2" type="pic"/>
          </p:nvPr>
        </p:nvSpPr>
        <p:spPr>
          <a:xfrm>
            <a:off x="869088" y="1528242"/>
            <a:ext cx="1536600" cy="3262500"/>
          </a:xfrm>
          <a:prstGeom prst="roundRect">
            <a:avLst>
              <a:gd fmla="val 11038" name="adj"/>
            </a:avLst>
          </a:prstGeom>
          <a:noFill/>
          <a:ln>
            <a:noFill/>
          </a:ln>
        </p:spPr>
      </p:sp>
      <p:sp>
        <p:nvSpPr>
          <p:cNvPr id="207" name="Google Shape;207;p41"/>
          <p:cNvSpPr/>
          <p:nvPr>
            <p:ph idx="3" type="pic"/>
          </p:nvPr>
        </p:nvSpPr>
        <p:spPr>
          <a:xfrm>
            <a:off x="3913204" y="1528242"/>
            <a:ext cx="4587000" cy="3262500"/>
          </a:xfrm>
          <a:prstGeom prst="roundRect">
            <a:avLst>
              <a:gd fmla="val 4639" name="adj"/>
            </a:avLst>
          </a:prstGeom>
          <a:noFill/>
          <a:ln>
            <a:noFill/>
          </a:ln>
        </p:spPr>
      </p:sp>
      <p:sp>
        <p:nvSpPr>
          <p:cNvPr id="208" name="Google Shape;208;p41"/>
          <p:cNvSpPr txBox="1"/>
          <p:nvPr>
            <p:ph idx="1" type="body"/>
          </p:nvPr>
        </p:nvSpPr>
        <p:spPr>
          <a:xfrm>
            <a:off x="4574425" y="271875"/>
            <a:ext cx="3908700" cy="6060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09" name="Google Shape;209;p41"/>
          <p:cNvSpPr txBox="1"/>
          <p:nvPr>
            <p:ph idx="4" type="body"/>
          </p:nvPr>
        </p:nvSpPr>
        <p:spPr>
          <a:xfrm>
            <a:off x="687900" y="292725"/>
            <a:ext cx="34125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10" name="Google Shape;210;p41"/>
          <p:cNvSpPr txBox="1"/>
          <p:nvPr>
            <p:ph type="title"/>
          </p:nvPr>
        </p:nvSpPr>
        <p:spPr>
          <a:xfrm>
            <a:off x="661575" y="424275"/>
            <a:ext cx="34389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1">
  <p:cSld name="CUSTOM_1_1">
    <p:bg>
      <p:bgPr>
        <a:solidFill>
          <a:schemeClr val="accent3"/>
        </a:solidFill>
      </p:bgPr>
    </p:bg>
    <p:spTree>
      <p:nvGrpSpPr>
        <p:cNvPr id="211" name="Shape 211"/>
        <p:cNvGrpSpPr/>
        <p:nvPr/>
      </p:nvGrpSpPr>
      <p:grpSpPr>
        <a:xfrm>
          <a:off x="0" y="0"/>
          <a:ext cx="0" cy="0"/>
          <a:chOff x="0" y="0"/>
          <a:chExt cx="0" cy="0"/>
        </a:xfrm>
      </p:grpSpPr>
      <p:sp>
        <p:nvSpPr>
          <p:cNvPr id="212" name="Google Shape;212;p42"/>
          <p:cNvSpPr txBox="1"/>
          <p:nvPr>
            <p:ph idx="1" type="body"/>
          </p:nvPr>
        </p:nvSpPr>
        <p:spPr>
          <a:xfrm>
            <a:off x="887306" y="2097422"/>
            <a:ext cx="2922000" cy="2152200"/>
          </a:xfrm>
          <a:prstGeom prst="rect">
            <a:avLst/>
          </a:prstGeom>
          <a:noFill/>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9pPr>
          </a:lstStyle>
          <a:p/>
        </p:txBody>
      </p:sp>
      <p:sp>
        <p:nvSpPr>
          <p:cNvPr id="213" name="Google Shape;213;p42"/>
          <p:cNvSpPr txBox="1"/>
          <p:nvPr>
            <p:ph idx="2" type="subTitle"/>
          </p:nvPr>
        </p:nvSpPr>
        <p:spPr>
          <a:xfrm>
            <a:off x="904390" y="1077175"/>
            <a:ext cx="29283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14" name="Google Shape;214;p42"/>
          <p:cNvSpPr txBox="1"/>
          <p:nvPr>
            <p:ph idx="3" type="body"/>
          </p:nvPr>
        </p:nvSpPr>
        <p:spPr>
          <a:xfrm>
            <a:off x="904890" y="901275"/>
            <a:ext cx="2927700" cy="1758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p:cSld name="CUSTOM_2">
    <p:spTree>
      <p:nvGrpSpPr>
        <p:cNvPr id="215" name="Shape 215"/>
        <p:cNvGrpSpPr/>
        <p:nvPr/>
      </p:nvGrpSpPr>
      <p:grpSpPr>
        <a:xfrm>
          <a:off x="0" y="0"/>
          <a:ext cx="0" cy="0"/>
          <a:chOff x="0" y="0"/>
          <a:chExt cx="0" cy="0"/>
        </a:xfrm>
      </p:grpSpPr>
      <p:sp>
        <p:nvSpPr>
          <p:cNvPr id="216" name="Google Shape;216;p43"/>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17" name="Google Shape;217;p43"/>
          <p:cNvSpPr txBox="1"/>
          <p:nvPr>
            <p:ph type="title"/>
          </p:nvPr>
        </p:nvSpPr>
        <p:spPr>
          <a:xfrm>
            <a:off x="661574" y="424278"/>
            <a:ext cx="51513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43"/>
          <p:cNvSpPr/>
          <p:nvPr>
            <p:ph idx="2" type="pic"/>
          </p:nvPr>
        </p:nvSpPr>
        <p:spPr>
          <a:xfrm>
            <a:off x="1566125" y="1676025"/>
            <a:ext cx="1307100" cy="1964400"/>
          </a:xfrm>
          <a:prstGeom prst="rect">
            <a:avLst/>
          </a:prstGeom>
          <a:noFill/>
          <a:ln>
            <a:noFill/>
          </a:ln>
        </p:spPr>
      </p:sp>
      <p:sp>
        <p:nvSpPr>
          <p:cNvPr id="219" name="Google Shape;219;p43"/>
          <p:cNvSpPr/>
          <p:nvPr>
            <p:ph idx="3" type="pic"/>
          </p:nvPr>
        </p:nvSpPr>
        <p:spPr>
          <a:xfrm>
            <a:off x="3395300" y="809450"/>
            <a:ext cx="1307100" cy="1964400"/>
          </a:xfrm>
          <a:prstGeom prst="rect">
            <a:avLst/>
          </a:prstGeom>
          <a:noFill/>
          <a:ln>
            <a:noFill/>
          </a:ln>
        </p:spPr>
      </p:sp>
      <p:sp>
        <p:nvSpPr>
          <p:cNvPr id="220" name="Google Shape;220;p43"/>
          <p:cNvSpPr/>
          <p:nvPr>
            <p:ph idx="4" type="pic"/>
          </p:nvPr>
        </p:nvSpPr>
        <p:spPr>
          <a:xfrm>
            <a:off x="5225075" y="1667413"/>
            <a:ext cx="1307100" cy="1964400"/>
          </a:xfrm>
          <a:prstGeom prst="rect">
            <a:avLst/>
          </a:prstGeom>
          <a:noFill/>
          <a:ln>
            <a:noFill/>
          </a:ln>
        </p:spPr>
      </p:sp>
      <p:sp>
        <p:nvSpPr>
          <p:cNvPr id="221" name="Google Shape;221;p43"/>
          <p:cNvSpPr/>
          <p:nvPr>
            <p:ph idx="5" type="pic"/>
          </p:nvPr>
        </p:nvSpPr>
        <p:spPr>
          <a:xfrm>
            <a:off x="7053150" y="794238"/>
            <a:ext cx="1307100" cy="1964400"/>
          </a:xfrm>
          <a:prstGeom prst="rect">
            <a:avLst/>
          </a:prstGeom>
          <a:noFill/>
          <a:ln>
            <a:noFill/>
          </a:ln>
        </p:spPr>
      </p:sp>
      <p:sp>
        <p:nvSpPr>
          <p:cNvPr id="222" name="Google Shape;222;p43"/>
          <p:cNvSpPr/>
          <p:nvPr>
            <p:ph idx="6" type="pic"/>
          </p:nvPr>
        </p:nvSpPr>
        <p:spPr>
          <a:xfrm>
            <a:off x="2610832" y="3971450"/>
            <a:ext cx="314700" cy="314700"/>
          </a:xfrm>
          <a:prstGeom prst="rect">
            <a:avLst/>
          </a:prstGeom>
          <a:noFill/>
          <a:ln>
            <a:noFill/>
          </a:ln>
        </p:spPr>
      </p:sp>
      <p:sp>
        <p:nvSpPr>
          <p:cNvPr id="223" name="Google Shape;223;p43"/>
          <p:cNvSpPr/>
          <p:nvPr>
            <p:ph idx="7" type="pic"/>
          </p:nvPr>
        </p:nvSpPr>
        <p:spPr>
          <a:xfrm>
            <a:off x="4435557" y="3089450"/>
            <a:ext cx="314700" cy="314700"/>
          </a:xfrm>
          <a:prstGeom prst="rect">
            <a:avLst/>
          </a:prstGeom>
          <a:noFill/>
          <a:ln>
            <a:noFill/>
          </a:ln>
        </p:spPr>
      </p:sp>
      <p:sp>
        <p:nvSpPr>
          <p:cNvPr id="224" name="Google Shape;224;p43"/>
          <p:cNvSpPr/>
          <p:nvPr>
            <p:ph idx="8" type="pic"/>
          </p:nvPr>
        </p:nvSpPr>
        <p:spPr>
          <a:xfrm>
            <a:off x="6267632" y="3957713"/>
            <a:ext cx="314700" cy="314700"/>
          </a:xfrm>
          <a:prstGeom prst="rect">
            <a:avLst/>
          </a:prstGeom>
          <a:noFill/>
          <a:ln>
            <a:noFill/>
          </a:ln>
        </p:spPr>
      </p:sp>
      <p:sp>
        <p:nvSpPr>
          <p:cNvPr id="225" name="Google Shape;225;p43"/>
          <p:cNvSpPr/>
          <p:nvPr>
            <p:ph idx="9" type="pic"/>
          </p:nvPr>
        </p:nvSpPr>
        <p:spPr>
          <a:xfrm>
            <a:off x="8095257" y="3103050"/>
            <a:ext cx="314700" cy="314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1 Image">
  <p:cSld name="CUSTOM_3">
    <p:bg>
      <p:bgPr>
        <a:solidFill>
          <a:schemeClr val="lt2"/>
        </a:solidFill>
      </p:bgPr>
    </p:bg>
    <p:spTree>
      <p:nvGrpSpPr>
        <p:cNvPr id="226" name="Shape 226"/>
        <p:cNvGrpSpPr/>
        <p:nvPr/>
      </p:nvGrpSpPr>
      <p:grpSpPr>
        <a:xfrm>
          <a:off x="0" y="0"/>
          <a:ext cx="0" cy="0"/>
          <a:chOff x="0" y="0"/>
          <a:chExt cx="0" cy="0"/>
        </a:xfrm>
      </p:grpSpPr>
      <p:sp>
        <p:nvSpPr>
          <p:cNvPr id="227" name="Google Shape;227;p44"/>
          <p:cNvSpPr txBox="1"/>
          <p:nvPr>
            <p:ph idx="1" type="body"/>
          </p:nvPr>
        </p:nvSpPr>
        <p:spPr>
          <a:xfrm>
            <a:off x="687900" y="292725"/>
            <a:ext cx="42150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28" name="Google Shape;228;p44"/>
          <p:cNvSpPr txBox="1"/>
          <p:nvPr>
            <p:ph type="title"/>
          </p:nvPr>
        </p:nvSpPr>
        <p:spPr>
          <a:xfrm>
            <a:off x="661575" y="424275"/>
            <a:ext cx="42414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9" name="Google Shape;229;p44"/>
          <p:cNvSpPr/>
          <p:nvPr>
            <p:ph idx="2" type="pic"/>
          </p:nvPr>
        </p:nvSpPr>
        <p:spPr>
          <a:xfrm>
            <a:off x="5543049" y="659425"/>
            <a:ext cx="2883000" cy="3846600"/>
          </a:xfrm>
          <a:prstGeom prst="rect">
            <a:avLst/>
          </a:prstGeom>
          <a:noFill/>
          <a:ln>
            <a:noFill/>
          </a:ln>
        </p:spPr>
      </p:sp>
      <p:sp>
        <p:nvSpPr>
          <p:cNvPr id="230" name="Google Shape;230;p44"/>
          <p:cNvSpPr txBox="1"/>
          <p:nvPr>
            <p:ph idx="3" type="body"/>
          </p:nvPr>
        </p:nvSpPr>
        <p:spPr>
          <a:xfrm>
            <a:off x="709950" y="2234700"/>
            <a:ext cx="3732600" cy="1758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Light"/>
              <a:buChar char="●"/>
              <a:defRPr>
                <a:latin typeface="Lexend Light"/>
                <a:ea typeface="Lexend Light"/>
                <a:cs typeface="Lexend Light"/>
                <a:sym typeface="Lexend Light"/>
              </a:defRPr>
            </a:lvl1pPr>
            <a:lvl2pPr indent="-336550" lvl="1" marL="914400">
              <a:spcBef>
                <a:spcPts val="0"/>
              </a:spcBef>
              <a:spcAft>
                <a:spcPts val="0"/>
              </a:spcAft>
              <a:buSzPts val="1700"/>
              <a:buFont typeface="Lexend Light"/>
              <a:buChar char="○"/>
              <a:defRPr sz="1700">
                <a:latin typeface="Lexend Light"/>
                <a:ea typeface="Lexend Light"/>
                <a:cs typeface="Lexend Light"/>
                <a:sym typeface="Lexend Light"/>
              </a:defRPr>
            </a:lvl2pPr>
            <a:lvl3pPr indent="-336550" lvl="2" marL="1371600">
              <a:spcBef>
                <a:spcPts val="0"/>
              </a:spcBef>
              <a:spcAft>
                <a:spcPts val="0"/>
              </a:spcAft>
              <a:buSzPts val="1700"/>
              <a:buFont typeface="Lexend Light"/>
              <a:buChar char="■"/>
              <a:defRPr sz="1700">
                <a:latin typeface="Lexend Light"/>
                <a:ea typeface="Lexend Light"/>
                <a:cs typeface="Lexend Light"/>
                <a:sym typeface="Lexend Light"/>
              </a:defRPr>
            </a:lvl3pPr>
            <a:lvl4pPr indent="-336550" lvl="3" marL="1828800">
              <a:spcBef>
                <a:spcPts val="0"/>
              </a:spcBef>
              <a:spcAft>
                <a:spcPts val="0"/>
              </a:spcAft>
              <a:buSzPts val="1700"/>
              <a:buFont typeface="Lexend Light"/>
              <a:buChar char="●"/>
              <a:defRPr sz="1700">
                <a:latin typeface="Lexend Light"/>
                <a:ea typeface="Lexend Light"/>
                <a:cs typeface="Lexend Light"/>
                <a:sym typeface="Lexend Light"/>
              </a:defRPr>
            </a:lvl4pPr>
            <a:lvl5pPr indent="-336550" lvl="4" marL="2286000">
              <a:spcBef>
                <a:spcPts val="0"/>
              </a:spcBef>
              <a:spcAft>
                <a:spcPts val="0"/>
              </a:spcAft>
              <a:buSzPts val="1700"/>
              <a:buFont typeface="Lexend Light"/>
              <a:buChar char="○"/>
              <a:defRPr sz="1700">
                <a:latin typeface="Lexend Light"/>
                <a:ea typeface="Lexend Light"/>
                <a:cs typeface="Lexend Light"/>
                <a:sym typeface="Lexend Light"/>
              </a:defRPr>
            </a:lvl5pPr>
            <a:lvl6pPr indent="-336550" lvl="5" marL="2743200">
              <a:spcBef>
                <a:spcPts val="0"/>
              </a:spcBef>
              <a:spcAft>
                <a:spcPts val="0"/>
              </a:spcAft>
              <a:buSzPts val="1700"/>
              <a:buFont typeface="Lexend Light"/>
              <a:buChar char="■"/>
              <a:defRPr sz="1700">
                <a:latin typeface="Lexend Light"/>
                <a:ea typeface="Lexend Light"/>
                <a:cs typeface="Lexend Light"/>
                <a:sym typeface="Lexend Light"/>
              </a:defRPr>
            </a:lvl6pPr>
            <a:lvl7pPr indent="-336550" lvl="6" marL="3200400">
              <a:spcBef>
                <a:spcPts val="0"/>
              </a:spcBef>
              <a:spcAft>
                <a:spcPts val="0"/>
              </a:spcAft>
              <a:buSzPts val="1700"/>
              <a:buFont typeface="Lexend Light"/>
              <a:buChar char="●"/>
              <a:defRPr sz="1700">
                <a:latin typeface="Lexend Light"/>
                <a:ea typeface="Lexend Light"/>
                <a:cs typeface="Lexend Light"/>
                <a:sym typeface="Lexend Light"/>
              </a:defRPr>
            </a:lvl7pPr>
            <a:lvl8pPr indent="-336550" lvl="7" marL="3657600">
              <a:spcBef>
                <a:spcPts val="0"/>
              </a:spcBef>
              <a:spcAft>
                <a:spcPts val="0"/>
              </a:spcAft>
              <a:buSzPts val="1700"/>
              <a:buFont typeface="Lexend Light"/>
              <a:buChar char="○"/>
              <a:defRPr sz="1700">
                <a:latin typeface="Lexend Light"/>
                <a:ea typeface="Lexend Light"/>
                <a:cs typeface="Lexend Light"/>
                <a:sym typeface="Lexend Light"/>
              </a:defRPr>
            </a:lvl8pPr>
            <a:lvl9pPr indent="-336550" lvl="8" marL="4114800">
              <a:spcBef>
                <a:spcPts val="0"/>
              </a:spcBef>
              <a:spcAft>
                <a:spcPts val="0"/>
              </a:spcAft>
              <a:buSzPts val="1700"/>
              <a:buFont typeface="Lexend Light"/>
              <a:buChar char="■"/>
              <a:defRPr sz="1700">
                <a:latin typeface="Lexend Light"/>
                <a:ea typeface="Lexend Light"/>
                <a:cs typeface="Lexend Light"/>
                <a:sym typeface="Lexend Light"/>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p:cSld name="CUSTOM_4">
    <p:spTree>
      <p:nvGrpSpPr>
        <p:cNvPr id="231" name="Shape 231"/>
        <p:cNvGrpSpPr/>
        <p:nvPr/>
      </p:nvGrpSpPr>
      <p:grpSpPr>
        <a:xfrm>
          <a:off x="0" y="0"/>
          <a:ext cx="0" cy="0"/>
          <a:chOff x="0" y="0"/>
          <a:chExt cx="0" cy="0"/>
        </a:xfrm>
      </p:grpSpPr>
      <p:sp>
        <p:nvSpPr>
          <p:cNvPr id="232" name="Google Shape;232;p45"/>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33" name="Google Shape;233;p45"/>
          <p:cNvSpPr txBox="1"/>
          <p:nvPr>
            <p:ph type="title"/>
          </p:nvPr>
        </p:nvSpPr>
        <p:spPr>
          <a:xfrm>
            <a:off x="661575" y="424275"/>
            <a:ext cx="26622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45"/>
          <p:cNvSpPr txBox="1"/>
          <p:nvPr>
            <p:ph idx="2" type="body"/>
          </p:nvPr>
        </p:nvSpPr>
        <p:spPr>
          <a:xfrm>
            <a:off x="4102775" y="3593450"/>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235" name="Google Shape;235;p45"/>
          <p:cNvSpPr txBox="1"/>
          <p:nvPr>
            <p:ph idx="3" type="body"/>
          </p:nvPr>
        </p:nvSpPr>
        <p:spPr>
          <a:xfrm>
            <a:off x="4102775" y="2858576"/>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236" name="Google Shape;236;p45"/>
          <p:cNvSpPr txBox="1"/>
          <p:nvPr>
            <p:ph idx="4" type="body"/>
          </p:nvPr>
        </p:nvSpPr>
        <p:spPr>
          <a:xfrm>
            <a:off x="4102775" y="2135618"/>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237" name="Google Shape;237;p45"/>
          <p:cNvSpPr txBox="1"/>
          <p:nvPr>
            <p:ph idx="5" type="body"/>
          </p:nvPr>
        </p:nvSpPr>
        <p:spPr>
          <a:xfrm>
            <a:off x="4102775" y="1406300"/>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238" name="Google Shape;238;p45"/>
          <p:cNvSpPr/>
          <p:nvPr>
            <p:ph idx="6" type="pic"/>
          </p:nvPr>
        </p:nvSpPr>
        <p:spPr>
          <a:xfrm>
            <a:off x="3444503" y="1501476"/>
            <a:ext cx="378600" cy="378600"/>
          </a:xfrm>
          <a:prstGeom prst="ellipse">
            <a:avLst/>
          </a:prstGeom>
          <a:noFill/>
          <a:ln>
            <a:noFill/>
          </a:ln>
        </p:spPr>
      </p:sp>
      <p:sp>
        <p:nvSpPr>
          <p:cNvPr id="239" name="Google Shape;239;p45"/>
          <p:cNvSpPr/>
          <p:nvPr>
            <p:ph idx="7" type="pic"/>
          </p:nvPr>
        </p:nvSpPr>
        <p:spPr>
          <a:xfrm>
            <a:off x="3444503" y="2225251"/>
            <a:ext cx="378600" cy="378600"/>
          </a:xfrm>
          <a:prstGeom prst="ellipse">
            <a:avLst/>
          </a:prstGeom>
          <a:noFill/>
          <a:ln>
            <a:noFill/>
          </a:ln>
        </p:spPr>
      </p:sp>
      <p:sp>
        <p:nvSpPr>
          <p:cNvPr id="240" name="Google Shape;240;p45"/>
          <p:cNvSpPr/>
          <p:nvPr>
            <p:ph idx="8" type="pic"/>
          </p:nvPr>
        </p:nvSpPr>
        <p:spPr>
          <a:xfrm>
            <a:off x="3444503" y="2946251"/>
            <a:ext cx="378600" cy="378600"/>
          </a:xfrm>
          <a:prstGeom prst="ellipse">
            <a:avLst/>
          </a:prstGeom>
          <a:noFill/>
          <a:ln>
            <a:noFill/>
          </a:ln>
        </p:spPr>
      </p:sp>
      <p:sp>
        <p:nvSpPr>
          <p:cNvPr id="241" name="Google Shape;241;p45"/>
          <p:cNvSpPr/>
          <p:nvPr>
            <p:ph idx="9" type="pic"/>
          </p:nvPr>
        </p:nvSpPr>
        <p:spPr>
          <a:xfrm>
            <a:off x="3444503" y="3667251"/>
            <a:ext cx="378600" cy="378600"/>
          </a:xfrm>
          <a:prstGeom prst="ellipse">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ntt Chart">
  <p:cSld name="CUSTOM_6">
    <p:bg>
      <p:bgPr>
        <a:solidFill>
          <a:schemeClr val="lt1"/>
        </a:solidFill>
      </p:bgPr>
    </p:bg>
    <p:spTree>
      <p:nvGrpSpPr>
        <p:cNvPr id="242" name="Shape 242"/>
        <p:cNvGrpSpPr/>
        <p:nvPr/>
      </p:nvGrpSpPr>
      <p:grpSpPr>
        <a:xfrm>
          <a:off x="0" y="0"/>
          <a:ext cx="0" cy="0"/>
          <a:chOff x="0" y="0"/>
          <a:chExt cx="0" cy="0"/>
        </a:xfrm>
      </p:grpSpPr>
      <p:sp>
        <p:nvSpPr>
          <p:cNvPr id="243" name="Google Shape;243;p46"/>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indent="-266700" lvl="1" marL="914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indent="-266700" lvl="2" marL="1371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indent="-266700" lvl="3" marL="1828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indent="-266700" lvl="4" marL="22860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indent="-266700" lvl="5" marL="2743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indent="-266700" lvl="6" marL="3200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indent="-266700" lvl="7" marL="3657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indent="-266700" lvl="8" marL="4114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244" name="Google Shape;244;p46"/>
          <p:cNvSpPr txBox="1"/>
          <p:nvPr>
            <p:ph idx="2" type="subTitle"/>
          </p:nvPr>
        </p:nvSpPr>
        <p:spPr>
          <a:xfrm>
            <a:off x="689050" y="531800"/>
            <a:ext cx="16071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7">
    <p:bg>
      <p:bgPr>
        <a:solidFill>
          <a:schemeClr val="accent4"/>
        </a:solidFill>
      </p:bgPr>
    </p:bg>
    <p:spTree>
      <p:nvGrpSpPr>
        <p:cNvPr id="245" name="Shape 245"/>
        <p:cNvGrpSpPr/>
        <p:nvPr/>
      </p:nvGrpSpPr>
      <p:grpSpPr>
        <a:xfrm>
          <a:off x="0" y="0"/>
          <a:ext cx="0" cy="0"/>
          <a:chOff x="0" y="0"/>
          <a:chExt cx="0" cy="0"/>
        </a:xfrm>
      </p:grpSpPr>
      <p:sp>
        <p:nvSpPr>
          <p:cNvPr id="246" name="Google Shape;246;p47"/>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47" name="Google Shape;247;p47"/>
          <p:cNvSpPr txBox="1"/>
          <p:nvPr>
            <p:ph idx="2" type="subTitle"/>
          </p:nvPr>
        </p:nvSpPr>
        <p:spPr>
          <a:xfrm>
            <a:off x="689050" y="531808"/>
            <a:ext cx="32331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48" name="Google Shape;248;p47"/>
          <p:cNvSpPr/>
          <p:nvPr>
            <p:ph idx="3" type="pic"/>
          </p:nvPr>
        </p:nvSpPr>
        <p:spPr>
          <a:xfrm>
            <a:off x="863700" y="1479225"/>
            <a:ext cx="738900" cy="738900"/>
          </a:xfrm>
          <a:prstGeom prst="rect">
            <a:avLst/>
          </a:prstGeom>
          <a:noFill/>
          <a:ln>
            <a:noFill/>
          </a:ln>
        </p:spPr>
      </p:sp>
      <p:sp>
        <p:nvSpPr>
          <p:cNvPr id="249" name="Google Shape;249;p47"/>
          <p:cNvSpPr txBox="1"/>
          <p:nvPr>
            <p:ph idx="4" type="body"/>
          </p:nvPr>
        </p:nvSpPr>
        <p:spPr>
          <a:xfrm>
            <a:off x="1774150" y="1561925"/>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50" name="Google Shape;250;p47"/>
          <p:cNvSpPr txBox="1"/>
          <p:nvPr>
            <p:ph idx="5" type="subTitle"/>
          </p:nvPr>
        </p:nvSpPr>
        <p:spPr>
          <a:xfrm>
            <a:off x="1774950" y="1364175"/>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51" name="Google Shape;251;p47"/>
          <p:cNvSpPr/>
          <p:nvPr>
            <p:ph idx="6" type="pic"/>
          </p:nvPr>
        </p:nvSpPr>
        <p:spPr>
          <a:xfrm>
            <a:off x="5120475" y="1479225"/>
            <a:ext cx="738900" cy="738900"/>
          </a:xfrm>
          <a:prstGeom prst="rect">
            <a:avLst/>
          </a:prstGeom>
          <a:noFill/>
          <a:ln>
            <a:noFill/>
          </a:ln>
        </p:spPr>
      </p:sp>
      <p:sp>
        <p:nvSpPr>
          <p:cNvPr id="252" name="Google Shape;252;p47"/>
          <p:cNvSpPr txBox="1"/>
          <p:nvPr>
            <p:ph idx="7" type="body"/>
          </p:nvPr>
        </p:nvSpPr>
        <p:spPr>
          <a:xfrm>
            <a:off x="6030925" y="1561925"/>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53" name="Google Shape;253;p47"/>
          <p:cNvSpPr txBox="1"/>
          <p:nvPr>
            <p:ph idx="8" type="subTitle"/>
          </p:nvPr>
        </p:nvSpPr>
        <p:spPr>
          <a:xfrm>
            <a:off x="6031725" y="1364175"/>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54" name="Google Shape;254;p47"/>
          <p:cNvSpPr/>
          <p:nvPr>
            <p:ph idx="9" type="pic"/>
          </p:nvPr>
        </p:nvSpPr>
        <p:spPr>
          <a:xfrm>
            <a:off x="863700" y="3308611"/>
            <a:ext cx="738900" cy="738900"/>
          </a:xfrm>
          <a:prstGeom prst="rect">
            <a:avLst/>
          </a:prstGeom>
          <a:noFill/>
          <a:ln>
            <a:noFill/>
          </a:ln>
        </p:spPr>
      </p:sp>
      <p:sp>
        <p:nvSpPr>
          <p:cNvPr id="255" name="Google Shape;255;p47"/>
          <p:cNvSpPr txBox="1"/>
          <p:nvPr>
            <p:ph idx="13" type="body"/>
          </p:nvPr>
        </p:nvSpPr>
        <p:spPr>
          <a:xfrm>
            <a:off x="1774150" y="3391311"/>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56" name="Google Shape;256;p47"/>
          <p:cNvSpPr txBox="1"/>
          <p:nvPr>
            <p:ph idx="14" type="subTitle"/>
          </p:nvPr>
        </p:nvSpPr>
        <p:spPr>
          <a:xfrm>
            <a:off x="1774950" y="3193561"/>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57" name="Google Shape;257;p47"/>
          <p:cNvSpPr/>
          <p:nvPr>
            <p:ph idx="15" type="pic"/>
          </p:nvPr>
        </p:nvSpPr>
        <p:spPr>
          <a:xfrm>
            <a:off x="5120475" y="3308611"/>
            <a:ext cx="738900" cy="738900"/>
          </a:xfrm>
          <a:prstGeom prst="rect">
            <a:avLst/>
          </a:prstGeom>
          <a:noFill/>
          <a:ln>
            <a:noFill/>
          </a:ln>
        </p:spPr>
      </p:sp>
      <p:sp>
        <p:nvSpPr>
          <p:cNvPr id="258" name="Google Shape;258;p47"/>
          <p:cNvSpPr txBox="1"/>
          <p:nvPr>
            <p:ph idx="16" type="body"/>
          </p:nvPr>
        </p:nvSpPr>
        <p:spPr>
          <a:xfrm>
            <a:off x="6030925" y="3391311"/>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59" name="Google Shape;259;p47"/>
          <p:cNvSpPr txBox="1"/>
          <p:nvPr>
            <p:ph idx="17" type="subTitle"/>
          </p:nvPr>
        </p:nvSpPr>
        <p:spPr>
          <a:xfrm>
            <a:off x="6031725" y="3193561"/>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V1">
  <p:cSld name="CUSTOM_8">
    <p:bg>
      <p:bgPr>
        <a:solidFill>
          <a:schemeClr val="accent3"/>
        </a:solidFill>
      </p:bgPr>
    </p:bg>
    <p:spTree>
      <p:nvGrpSpPr>
        <p:cNvPr id="260" name="Shape 260"/>
        <p:cNvGrpSpPr/>
        <p:nvPr/>
      </p:nvGrpSpPr>
      <p:grpSpPr>
        <a:xfrm>
          <a:off x="0" y="0"/>
          <a:ext cx="0" cy="0"/>
          <a:chOff x="0" y="0"/>
          <a:chExt cx="0" cy="0"/>
        </a:xfrm>
      </p:grpSpPr>
      <p:sp>
        <p:nvSpPr>
          <p:cNvPr id="261" name="Google Shape;261;p48"/>
          <p:cNvSpPr txBox="1"/>
          <p:nvPr>
            <p:ph type="title"/>
          </p:nvPr>
        </p:nvSpPr>
        <p:spPr>
          <a:xfrm>
            <a:off x="640336" y="3853289"/>
            <a:ext cx="53397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8"/>
          <p:cNvSpPr/>
          <p:nvPr>
            <p:ph idx="2" type="pic"/>
          </p:nvPr>
        </p:nvSpPr>
        <p:spPr>
          <a:xfrm>
            <a:off x="1224650" y="2088671"/>
            <a:ext cx="413400" cy="413400"/>
          </a:xfrm>
          <a:prstGeom prst="rect">
            <a:avLst/>
          </a:prstGeom>
          <a:noFill/>
          <a:ln>
            <a:noFill/>
          </a:ln>
        </p:spPr>
      </p:sp>
      <p:sp>
        <p:nvSpPr>
          <p:cNvPr id="263" name="Google Shape;263;p48"/>
          <p:cNvSpPr/>
          <p:nvPr>
            <p:ph idx="3" type="pic"/>
          </p:nvPr>
        </p:nvSpPr>
        <p:spPr>
          <a:xfrm>
            <a:off x="3105050" y="2088671"/>
            <a:ext cx="413400" cy="413400"/>
          </a:xfrm>
          <a:prstGeom prst="rect">
            <a:avLst/>
          </a:prstGeom>
          <a:noFill/>
          <a:ln>
            <a:noFill/>
          </a:ln>
        </p:spPr>
      </p:sp>
      <p:sp>
        <p:nvSpPr>
          <p:cNvPr id="264" name="Google Shape;264;p48"/>
          <p:cNvSpPr/>
          <p:nvPr>
            <p:ph idx="4" type="pic"/>
          </p:nvPr>
        </p:nvSpPr>
        <p:spPr>
          <a:xfrm>
            <a:off x="4998488" y="2088671"/>
            <a:ext cx="413400" cy="413400"/>
          </a:xfrm>
          <a:prstGeom prst="rect">
            <a:avLst/>
          </a:prstGeom>
          <a:noFill/>
          <a:ln>
            <a:noFill/>
          </a:ln>
        </p:spPr>
      </p:sp>
      <p:sp>
        <p:nvSpPr>
          <p:cNvPr id="265" name="Google Shape;265;p48"/>
          <p:cNvSpPr/>
          <p:nvPr>
            <p:ph idx="5" type="pic"/>
          </p:nvPr>
        </p:nvSpPr>
        <p:spPr>
          <a:xfrm>
            <a:off x="6891938" y="2088671"/>
            <a:ext cx="413400" cy="413400"/>
          </a:xfrm>
          <a:prstGeom prst="rect">
            <a:avLst/>
          </a:prstGeom>
          <a:noFill/>
          <a:ln>
            <a:noFill/>
          </a:ln>
        </p:spPr>
      </p:sp>
      <p:sp>
        <p:nvSpPr>
          <p:cNvPr id="266" name="Google Shape;266;p48"/>
          <p:cNvSpPr txBox="1"/>
          <p:nvPr>
            <p:ph idx="1" type="body"/>
          </p:nvPr>
        </p:nvSpPr>
        <p:spPr>
          <a:xfrm>
            <a:off x="700775" y="4573925"/>
            <a:ext cx="53064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V2">
  <p:cSld name="CUSTOM_9">
    <p:spTree>
      <p:nvGrpSpPr>
        <p:cNvPr id="267" name="Shape 267"/>
        <p:cNvGrpSpPr/>
        <p:nvPr/>
      </p:nvGrpSpPr>
      <p:grpSpPr>
        <a:xfrm>
          <a:off x="0" y="0"/>
          <a:ext cx="0" cy="0"/>
          <a:chOff x="0" y="0"/>
          <a:chExt cx="0" cy="0"/>
        </a:xfrm>
      </p:grpSpPr>
      <p:sp>
        <p:nvSpPr>
          <p:cNvPr id="268" name="Google Shape;268;p49"/>
          <p:cNvSpPr txBox="1"/>
          <p:nvPr>
            <p:ph type="title"/>
          </p:nvPr>
        </p:nvSpPr>
        <p:spPr>
          <a:xfrm>
            <a:off x="640336" y="3853289"/>
            <a:ext cx="53397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49"/>
          <p:cNvSpPr txBox="1"/>
          <p:nvPr>
            <p:ph idx="1" type="body"/>
          </p:nvPr>
        </p:nvSpPr>
        <p:spPr>
          <a:xfrm>
            <a:off x="700775" y="4573925"/>
            <a:ext cx="53064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Calendar">
  <p:cSld name="CUSTOM_10">
    <p:bg>
      <p:bgPr>
        <a:solidFill>
          <a:schemeClr val="lt1"/>
        </a:solidFill>
      </p:bgPr>
    </p:bg>
    <p:spTree>
      <p:nvGrpSpPr>
        <p:cNvPr id="270" name="Shape 270"/>
        <p:cNvGrpSpPr/>
        <p:nvPr/>
      </p:nvGrpSpPr>
      <p:grpSpPr>
        <a:xfrm>
          <a:off x="0" y="0"/>
          <a:ext cx="0" cy="0"/>
          <a:chOff x="0" y="0"/>
          <a:chExt cx="0" cy="0"/>
        </a:xfrm>
      </p:grpSpPr>
      <p:sp>
        <p:nvSpPr>
          <p:cNvPr id="271" name="Google Shape;271;p50"/>
          <p:cNvSpPr/>
          <p:nvPr/>
        </p:nvSpPr>
        <p:spPr>
          <a:xfrm>
            <a:off x="4700100" y="0"/>
            <a:ext cx="44439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0"/>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indent="-266700" lvl="1" marL="914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indent="-266700" lvl="2" marL="1371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indent="-266700" lvl="3" marL="1828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indent="-266700" lvl="4" marL="22860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indent="-266700" lvl="5" marL="2743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indent="-266700" lvl="6" marL="3200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indent="-266700" lvl="7" marL="3657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indent="-266700" lvl="8" marL="4114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273" name="Google Shape;273;p50"/>
          <p:cNvSpPr txBox="1"/>
          <p:nvPr>
            <p:ph idx="2" type="subTitle"/>
          </p:nvPr>
        </p:nvSpPr>
        <p:spPr>
          <a:xfrm>
            <a:off x="689050" y="531800"/>
            <a:ext cx="15072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74" name="Google Shape;274;p50"/>
          <p:cNvSpPr/>
          <p:nvPr>
            <p:ph idx="3" type="pic"/>
          </p:nvPr>
        </p:nvSpPr>
        <p:spPr>
          <a:xfrm>
            <a:off x="5299922" y="644675"/>
            <a:ext cx="273600" cy="273600"/>
          </a:xfrm>
          <a:prstGeom prst="rect">
            <a:avLst/>
          </a:prstGeom>
          <a:noFill/>
          <a:ln>
            <a:noFill/>
          </a:ln>
        </p:spPr>
      </p:sp>
      <p:sp>
        <p:nvSpPr>
          <p:cNvPr id="275" name="Google Shape;275;p50"/>
          <p:cNvSpPr/>
          <p:nvPr>
            <p:ph idx="4" type="pic"/>
          </p:nvPr>
        </p:nvSpPr>
        <p:spPr>
          <a:xfrm>
            <a:off x="5299922" y="1678237"/>
            <a:ext cx="273600" cy="273600"/>
          </a:xfrm>
          <a:prstGeom prst="rect">
            <a:avLst/>
          </a:prstGeom>
          <a:noFill/>
          <a:ln>
            <a:noFill/>
          </a:ln>
        </p:spPr>
      </p:sp>
      <p:sp>
        <p:nvSpPr>
          <p:cNvPr id="276" name="Google Shape;276;p50"/>
          <p:cNvSpPr txBox="1"/>
          <p:nvPr>
            <p:ph idx="5" type="body"/>
          </p:nvPr>
        </p:nvSpPr>
        <p:spPr>
          <a:xfrm>
            <a:off x="5529550" y="557100"/>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77" name="Google Shape;277;p50"/>
          <p:cNvSpPr txBox="1"/>
          <p:nvPr>
            <p:ph idx="6" type="body"/>
          </p:nvPr>
        </p:nvSpPr>
        <p:spPr>
          <a:xfrm>
            <a:off x="5529554" y="678452"/>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78" name="Google Shape;278;p50"/>
          <p:cNvSpPr txBox="1"/>
          <p:nvPr>
            <p:ph idx="7" type="body"/>
          </p:nvPr>
        </p:nvSpPr>
        <p:spPr>
          <a:xfrm>
            <a:off x="5529550" y="1636031"/>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79" name="Google Shape;279;p50"/>
          <p:cNvSpPr txBox="1"/>
          <p:nvPr>
            <p:ph idx="8" type="body"/>
          </p:nvPr>
        </p:nvSpPr>
        <p:spPr>
          <a:xfrm>
            <a:off x="5529554" y="1757384"/>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80" name="Google Shape;280;p50"/>
          <p:cNvSpPr/>
          <p:nvPr>
            <p:ph idx="9" type="pic"/>
          </p:nvPr>
        </p:nvSpPr>
        <p:spPr>
          <a:xfrm>
            <a:off x="5299922" y="2765266"/>
            <a:ext cx="273600" cy="273600"/>
          </a:xfrm>
          <a:prstGeom prst="rect">
            <a:avLst/>
          </a:prstGeom>
          <a:noFill/>
          <a:ln>
            <a:noFill/>
          </a:ln>
        </p:spPr>
      </p:sp>
      <p:sp>
        <p:nvSpPr>
          <p:cNvPr id="281" name="Google Shape;281;p50"/>
          <p:cNvSpPr txBox="1"/>
          <p:nvPr>
            <p:ph idx="13" type="body"/>
          </p:nvPr>
        </p:nvSpPr>
        <p:spPr>
          <a:xfrm>
            <a:off x="5529550" y="2723054"/>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82" name="Google Shape;282;p50"/>
          <p:cNvSpPr txBox="1"/>
          <p:nvPr>
            <p:ph idx="14" type="body"/>
          </p:nvPr>
        </p:nvSpPr>
        <p:spPr>
          <a:xfrm>
            <a:off x="5529554" y="2844406"/>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83" name="Google Shape;283;p50"/>
          <p:cNvSpPr/>
          <p:nvPr>
            <p:ph idx="15" type="pic"/>
          </p:nvPr>
        </p:nvSpPr>
        <p:spPr>
          <a:xfrm>
            <a:off x="5299922" y="3852616"/>
            <a:ext cx="273600" cy="273600"/>
          </a:xfrm>
          <a:prstGeom prst="rect">
            <a:avLst/>
          </a:prstGeom>
          <a:noFill/>
          <a:ln>
            <a:noFill/>
          </a:ln>
        </p:spPr>
      </p:sp>
      <p:sp>
        <p:nvSpPr>
          <p:cNvPr id="284" name="Google Shape;284;p50"/>
          <p:cNvSpPr txBox="1"/>
          <p:nvPr>
            <p:ph idx="16" type="body"/>
          </p:nvPr>
        </p:nvSpPr>
        <p:spPr>
          <a:xfrm>
            <a:off x="5529550" y="3810398"/>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85" name="Google Shape;285;p50"/>
          <p:cNvSpPr txBox="1"/>
          <p:nvPr>
            <p:ph idx="17" type="body"/>
          </p:nvPr>
        </p:nvSpPr>
        <p:spPr>
          <a:xfrm>
            <a:off x="5529554" y="3931751"/>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p:cSld name="CUSTOM_11">
    <p:bg>
      <p:bgPr>
        <a:solidFill>
          <a:schemeClr val="accent3"/>
        </a:solidFill>
      </p:bgPr>
    </p:bg>
    <p:spTree>
      <p:nvGrpSpPr>
        <p:cNvPr id="286" name="Shape 286"/>
        <p:cNvGrpSpPr/>
        <p:nvPr/>
      </p:nvGrpSpPr>
      <p:grpSpPr>
        <a:xfrm>
          <a:off x="0" y="0"/>
          <a:ext cx="0" cy="0"/>
          <a:chOff x="0" y="0"/>
          <a:chExt cx="0" cy="0"/>
        </a:xfrm>
      </p:grpSpPr>
      <p:sp>
        <p:nvSpPr>
          <p:cNvPr id="287" name="Google Shape;287;p51"/>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88" name="Google Shape;288;p51"/>
          <p:cNvSpPr txBox="1"/>
          <p:nvPr>
            <p:ph type="title"/>
          </p:nvPr>
        </p:nvSpPr>
        <p:spPr>
          <a:xfrm>
            <a:off x="661574" y="424278"/>
            <a:ext cx="51513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51"/>
          <p:cNvSpPr txBox="1"/>
          <p:nvPr>
            <p:ph idx="2" type="body"/>
          </p:nvPr>
        </p:nvSpPr>
        <p:spPr>
          <a:xfrm>
            <a:off x="687900"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90" name="Google Shape;290;p51"/>
          <p:cNvSpPr txBox="1"/>
          <p:nvPr>
            <p:ph idx="3" type="body"/>
          </p:nvPr>
        </p:nvSpPr>
        <p:spPr>
          <a:xfrm>
            <a:off x="2262132"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91" name="Google Shape;291;p51"/>
          <p:cNvSpPr txBox="1"/>
          <p:nvPr>
            <p:ph idx="4" type="body"/>
          </p:nvPr>
        </p:nvSpPr>
        <p:spPr>
          <a:xfrm>
            <a:off x="3827041"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92" name="Google Shape;292;p51"/>
          <p:cNvSpPr txBox="1"/>
          <p:nvPr>
            <p:ph idx="5" type="body"/>
          </p:nvPr>
        </p:nvSpPr>
        <p:spPr>
          <a:xfrm>
            <a:off x="5397375"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93" name="Google Shape;293;p51"/>
          <p:cNvSpPr txBox="1"/>
          <p:nvPr>
            <p:ph idx="6" type="body"/>
          </p:nvPr>
        </p:nvSpPr>
        <p:spPr>
          <a:xfrm>
            <a:off x="6956568"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94" name="Google Shape;294;p51"/>
          <p:cNvSpPr/>
          <p:nvPr>
            <p:ph idx="7" type="pic"/>
          </p:nvPr>
        </p:nvSpPr>
        <p:spPr>
          <a:xfrm>
            <a:off x="727950" y="1764075"/>
            <a:ext cx="304500" cy="304500"/>
          </a:xfrm>
          <a:prstGeom prst="rect">
            <a:avLst/>
          </a:prstGeom>
          <a:noFill/>
          <a:ln>
            <a:noFill/>
          </a:ln>
        </p:spPr>
      </p:sp>
      <p:sp>
        <p:nvSpPr>
          <p:cNvPr id="295" name="Google Shape;295;p51"/>
          <p:cNvSpPr/>
          <p:nvPr>
            <p:ph idx="8" type="pic"/>
          </p:nvPr>
        </p:nvSpPr>
        <p:spPr>
          <a:xfrm>
            <a:off x="727950" y="2320438"/>
            <a:ext cx="304500" cy="304500"/>
          </a:xfrm>
          <a:prstGeom prst="rect">
            <a:avLst/>
          </a:prstGeom>
          <a:noFill/>
          <a:ln>
            <a:noFill/>
          </a:ln>
        </p:spPr>
      </p:sp>
      <p:sp>
        <p:nvSpPr>
          <p:cNvPr id="296" name="Google Shape;296;p51"/>
          <p:cNvSpPr/>
          <p:nvPr>
            <p:ph idx="9" type="pic"/>
          </p:nvPr>
        </p:nvSpPr>
        <p:spPr>
          <a:xfrm>
            <a:off x="727950" y="2860788"/>
            <a:ext cx="304500" cy="304500"/>
          </a:xfrm>
          <a:prstGeom prst="rect">
            <a:avLst/>
          </a:prstGeom>
          <a:noFill/>
          <a:ln>
            <a:noFill/>
          </a:ln>
        </p:spPr>
      </p:sp>
      <p:sp>
        <p:nvSpPr>
          <p:cNvPr id="297" name="Google Shape;297;p51"/>
          <p:cNvSpPr/>
          <p:nvPr>
            <p:ph idx="13" type="pic"/>
          </p:nvPr>
        </p:nvSpPr>
        <p:spPr>
          <a:xfrm>
            <a:off x="727950" y="3401138"/>
            <a:ext cx="304500" cy="304500"/>
          </a:xfrm>
          <a:prstGeom prst="rect">
            <a:avLst/>
          </a:prstGeom>
          <a:noFill/>
          <a:ln>
            <a:noFill/>
          </a:ln>
        </p:spPr>
      </p:sp>
      <p:sp>
        <p:nvSpPr>
          <p:cNvPr id="298" name="Google Shape;298;p51"/>
          <p:cNvSpPr/>
          <p:nvPr>
            <p:ph idx="14" type="pic"/>
          </p:nvPr>
        </p:nvSpPr>
        <p:spPr>
          <a:xfrm>
            <a:off x="2296475" y="1764075"/>
            <a:ext cx="304500" cy="304500"/>
          </a:xfrm>
          <a:prstGeom prst="rect">
            <a:avLst/>
          </a:prstGeom>
          <a:noFill/>
          <a:ln>
            <a:noFill/>
          </a:ln>
        </p:spPr>
      </p:sp>
      <p:sp>
        <p:nvSpPr>
          <p:cNvPr id="299" name="Google Shape;299;p51"/>
          <p:cNvSpPr/>
          <p:nvPr>
            <p:ph idx="15" type="pic"/>
          </p:nvPr>
        </p:nvSpPr>
        <p:spPr>
          <a:xfrm>
            <a:off x="3865000" y="1764075"/>
            <a:ext cx="304500" cy="304500"/>
          </a:xfrm>
          <a:prstGeom prst="rect">
            <a:avLst/>
          </a:prstGeom>
          <a:noFill/>
          <a:ln>
            <a:noFill/>
          </a:ln>
        </p:spPr>
      </p:sp>
      <p:sp>
        <p:nvSpPr>
          <p:cNvPr id="300" name="Google Shape;300;p51"/>
          <p:cNvSpPr/>
          <p:nvPr>
            <p:ph idx="16" type="pic"/>
          </p:nvPr>
        </p:nvSpPr>
        <p:spPr>
          <a:xfrm>
            <a:off x="5433525" y="1764075"/>
            <a:ext cx="304500" cy="304500"/>
          </a:xfrm>
          <a:prstGeom prst="rect">
            <a:avLst/>
          </a:prstGeom>
          <a:noFill/>
          <a:ln>
            <a:noFill/>
          </a:ln>
        </p:spPr>
      </p:sp>
      <p:sp>
        <p:nvSpPr>
          <p:cNvPr id="301" name="Google Shape;301;p51"/>
          <p:cNvSpPr/>
          <p:nvPr>
            <p:ph idx="17" type="pic"/>
          </p:nvPr>
        </p:nvSpPr>
        <p:spPr>
          <a:xfrm>
            <a:off x="7002050" y="1764075"/>
            <a:ext cx="304500" cy="304500"/>
          </a:xfrm>
          <a:prstGeom prst="rect">
            <a:avLst/>
          </a:prstGeom>
          <a:noFill/>
          <a:ln>
            <a:noFill/>
          </a:ln>
        </p:spPr>
      </p:sp>
      <p:sp>
        <p:nvSpPr>
          <p:cNvPr id="302" name="Google Shape;302;p51"/>
          <p:cNvSpPr/>
          <p:nvPr>
            <p:ph idx="18" type="pic"/>
          </p:nvPr>
        </p:nvSpPr>
        <p:spPr>
          <a:xfrm>
            <a:off x="2296475" y="2320438"/>
            <a:ext cx="304500" cy="304500"/>
          </a:xfrm>
          <a:prstGeom prst="rect">
            <a:avLst/>
          </a:prstGeom>
          <a:noFill/>
          <a:ln>
            <a:noFill/>
          </a:ln>
        </p:spPr>
      </p:sp>
      <p:sp>
        <p:nvSpPr>
          <p:cNvPr id="303" name="Google Shape;303;p51"/>
          <p:cNvSpPr/>
          <p:nvPr>
            <p:ph idx="19" type="pic"/>
          </p:nvPr>
        </p:nvSpPr>
        <p:spPr>
          <a:xfrm>
            <a:off x="2296475" y="2860788"/>
            <a:ext cx="304500" cy="304500"/>
          </a:xfrm>
          <a:prstGeom prst="rect">
            <a:avLst/>
          </a:prstGeom>
          <a:noFill/>
          <a:ln>
            <a:noFill/>
          </a:ln>
        </p:spPr>
      </p:sp>
      <p:sp>
        <p:nvSpPr>
          <p:cNvPr id="304" name="Google Shape;304;p51"/>
          <p:cNvSpPr/>
          <p:nvPr>
            <p:ph idx="20" type="pic"/>
          </p:nvPr>
        </p:nvSpPr>
        <p:spPr>
          <a:xfrm>
            <a:off x="2296475" y="3401138"/>
            <a:ext cx="304500" cy="304500"/>
          </a:xfrm>
          <a:prstGeom prst="rect">
            <a:avLst/>
          </a:prstGeom>
          <a:noFill/>
          <a:ln>
            <a:noFill/>
          </a:ln>
        </p:spPr>
      </p:sp>
      <p:sp>
        <p:nvSpPr>
          <p:cNvPr id="305" name="Google Shape;305;p51"/>
          <p:cNvSpPr/>
          <p:nvPr>
            <p:ph idx="21" type="pic"/>
          </p:nvPr>
        </p:nvSpPr>
        <p:spPr>
          <a:xfrm>
            <a:off x="3865000" y="2320438"/>
            <a:ext cx="304500" cy="304500"/>
          </a:xfrm>
          <a:prstGeom prst="rect">
            <a:avLst/>
          </a:prstGeom>
          <a:noFill/>
          <a:ln>
            <a:noFill/>
          </a:ln>
        </p:spPr>
      </p:sp>
      <p:sp>
        <p:nvSpPr>
          <p:cNvPr id="306" name="Google Shape;306;p51"/>
          <p:cNvSpPr/>
          <p:nvPr>
            <p:ph idx="22" type="pic"/>
          </p:nvPr>
        </p:nvSpPr>
        <p:spPr>
          <a:xfrm>
            <a:off x="3865000" y="2860788"/>
            <a:ext cx="304500" cy="304500"/>
          </a:xfrm>
          <a:prstGeom prst="rect">
            <a:avLst/>
          </a:prstGeom>
          <a:noFill/>
          <a:ln>
            <a:noFill/>
          </a:ln>
        </p:spPr>
      </p:sp>
      <p:sp>
        <p:nvSpPr>
          <p:cNvPr id="307" name="Google Shape;307;p51"/>
          <p:cNvSpPr/>
          <p:nvPr>
            <p:ph idx="23" type="pic"/>
          </p:nvPr>
        </p:nvSpPr>
        <p:spPr>
          <a:xfrm>
            <a:off x="3865000" y="3401138"/>
            <a:ext cx="304500" cy="304500"/>
          </a:xfrm>
          <a:prstGeom prst="rect">
            <a:avLst/>
          </a:prstGeom>
          <a:noFill/>
          <a:ln>
            <a:noFill/>
          </a:ln>
        </p:spPr>
      </p:sp>
      <p:sp>
        <p:nvSpPr>
          <p:cNvPr id="308" name="Google Shape;308;p51"/>
          <p:cNvSpPr/>
          <p:nvPr>
            <p:ph idx="24" type="pic"/>
          </p:nvPr>
        </p:nvSpPr>
        <p:spPr>
          <a:xfrm>
            <a:off x="5433525" y="2320438"/>
            <a:ext cx="304500" cy="304500"/>
          </a:xfrm>
          <a:prstGeom prst="rect">
            <a:avLst/>
          </a:prstGeom>
          <a:noFill/>
          <a:ln>
            <a:noFill/>
          </a:ln>
        </p:spPr>
      </p:sp>
      <p:sp>
        <p:nvSpPr>
          <p:cNvPr id="309" name="Google Shape;309;p51"/>
          <p:cNvSpPr/>
          <p:nvPr>
            <p:ph idx="25" type="pic"/>
          </p:nvPr>
        </p:nvSpPr>
        <p:spPr>
          <a:xfrm>
            <a:off x="5433525" y="2860788"/>
            <a:ext cx="304500" cy="304500"/>
          </a:xfrm>
          <a:prstGeom prst="rect">
            <a:avLst/>
          </a:prstGeom>
          <a:noFill/>
          <a:ln>
            <a:noFill/>
          </a:ln>
        </p:spPr>
      </p:sp>
      <p:sp>
        <p:nvSpPr>
          <p:cNvPr id="310" name="Google Shape;310;p51"/>
          <p:cNvSpPr/>
          <p:nvPr>
            <p:ph idx="26" type="pic"/>
          </p:nvPr>
        </p:nvSpPr>
        <p:spPr>
          <a:xfrm>
            <a:off x="5433525" y="3401138"/>
            <a:ext cx="304500" cy="304500"/>
          </a:xfrm>
          <a:prstGeom prst="rect">
            <a:avLst/>
          </a:prstGeom>
          <a:noFill/>
          <a:ln>
            <a:noFill/>
          </a:ln>
        </p:spPr>
      </p:sp>
      <p:sp>
        <p:nvSpPr>
          <p:cNvPr id="311" name="Google Shape;311;p51"/>
          <p:cNvSpPr/>
          <p:nvPr>
            <p:ph idx="27" type="pic"/>
          </p:nvPr>
        </p:nvSpPr>
        <p:spPr>
          <a:xfrm>
            <a:off x="7002050" y="2320438"/>
            <a:ext cx="304500" cy="304500"/>
          </a:xfrm>
          <a:prstGeom prst="rect">
            <a:avLst/>
          </a:prstGeom>
          <a:noFill/>
          <a:ln>
            <a:noFill/>
          </a:ln>
        </p:spPr>
      </p:sp>
      <p:sp>
        <p:nvSpPr>
          <p:cNvPr id="312" name="Google Shape;312;p51"/>
          <p:cNvSpPr/>
          <p:nvPr>
            <p:ph idx="28" type="pic"/>
          </p:nvPr>
        </p:nvSpPr>
        <p:spPr>
          <a:xfrm>
            <a:off x="7002050" y="2860788"/>
            <a:ext cx="304500" cy="304500"/>
          </a:xfrm>
          <a:prstGeom prst="rect">
            <a:avLst/>
          </a:prstGeom>
          <a:noFill/>
          <a:ln>
            <a:noFill/>
          </a:ln>
        </p:spPr>
      </p:sp>
      <p:sp>
        <p:nvSpPr>
          <p:cNvPr id="313" name="Google Shape;313;p51"/>
          <p:cNvSpPr/>
          <p:nvPr>
            <p:ph idx="29" type="pic"/>
          </p:nvPr>
        </p:nvSpPr>
        <p:spPr>
          <a:xfrm>
            <a:off x="7002050" y="3401138"/>
            <a:ext cx="304500" cy="304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Load Time Optimization">
  <p:cSld name="CUSTOM_13">
    <p:spTree>
      <p:nvGrpSpPr>
        <p:cNvPr id="314" name="Shape 314"/>
        <p:cNvGrpSpPr/>
        <p:nvPr/>
      </p:nvGrpSpPr>
      <p:grpSpPr>
        <a:xfrm>
          <a:off x="0" y="0"/>
          <a:ext cx="0" cy="0"/>
          <a:chOff x="0" y="0"/>
          <a:chExt cx="0" cy="0"/>
        </a:xfrm>
      </p:grpSpPr>
      <p:sp>
        <p:nvSpPr>
          <p:cNvPr id="315" name="Google Shape;315;p52"/>
          <p:cNvSpPr/>
          <p:nvPr>
            <p:ph idx="2" type="pic"/>
          </p:nvPr>
        </p:nvSpPr>
        <p:spPr>
          <a:xfrm>
            <a:off x="791050" y="1977650"/>
            <a:ext cx="1307100" cy="1956600"/>
          </a:xfrm>
          <a:prstGeom prst="rect">
            <a:avLst/>
          </a:prstGeom>
          <a:noFill/>
          <a:ln>
            <a:noFill/>
          </a:ln>
        </p:spPr>
      </p:sp>
      <p:sp>
        <p:nvSpPr>
          <p:cNvPr id="316" name="Google Shape;316;p52"/>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17" name="Google Shape;317;p52"/>
          <p:cNvSpPr txBox="1"/>
          <p:nvPr>
            <p:ph type="title"/>
          </p:nvPr>
        </p:nvSpPr>
        <p:spPr>
          <a:xfrm>
            <a:off x="661576" y="424275"/>
            <a:ext cx="78909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52"/>
          <p:cNvSpPr txBox="1"/>
          <p:nvPr>
            <p:ph idx="3" type="body"/>
          </p:nvPr>
        </p:nvSpPr>
        <p:spPr>
          <a:xfrm>
            <a:off x="1890825" y="3120325"/>
            <a:ext cx="1186200" cy="2034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SzPts val="800"/>
              <a:buFont typeface="Lexend SemiBold"/>
              <a:buChar char="●"/>
              <a:defRPr sz="800">
                <a:latin typeface="Lexend SemiBold"/>
                <a:ea typeface="Lexend SemiBold"/>
                <a:cs typeface="Lexend SemiBold"/>
                <a:sym typeface="Lexend SemiBold"/>
              </a:defRPr>
            </a:lvl1pPr>
            <a:lvl2pPr indent="-279400" lvl="1" marL="914400">
              <a:spcBef>
                <a:spcPts val="0"/>
              </a:spcBef>
              <a:spcAft>
                <a:spcPts val="0"/>
              </a:spcAft>
              <a:buSzPts val="800"/>
              <a:buFont typeface="Lexend SemiBold"/>
              <a:buChar char="○"/>
              <a:defRPr sz="800">
                <a:latin typeface="Lexend SemiBold"/>
                <a:ea typeface="Lexend SemiBold"/>
                <a:cs typeface="Lexend SemiBold"/>
                <a:sym typeface="Lexend SemiBold"/>
              </a:defRPr>
            </a:lvl2pPr>
            <a:lvl3pPr indent="-279400" lvl="2" marL="1371600">
              <a:spcBef>
                <a:spcPts val="0"/>
              </a:spcBef>
              <a:spcAft>
                <a:spcPts val="0"/>
              </a:spcAft>
              <a:buSzPts val="800"/>
              <a:buFont typeface="Lexend SemiBold"/>
              <a:buChar char="■"/>
              <a:defRPr sz="800">
                <a:latin typeface="Lexend SemiBold"/>
                <a:ea typeface="Lexend SemiBold"/>
                <a:cs typeface="Lexend SemiBold"/>
                <a:sym typeface="Lexend SemiBold"/>
              </a:defRPr>
            </a:lvl3pPr>
            <a:lvl4pPr indent="-279400" lvl="3" marL="1828800">
              <a:spcBef>
                <a:spcPts val="0"/>
              </a:spcBef>
              <a:spcAft>
                <a:spcPts val="0"/>
              </a:spcAft>
              <a:buSzPts val="800"/>
              <a:buFont typeface="Lexend SemiBold"/>
              <a:buChar char="●"/>
              <a:defRPr sz="800">
                <a:latin typeface="Lexend SemiBold"/>
                <a:ea typeface="Lexend SemiBold"/>
                <a:cs typeface="Lexend SemiBold"/>
                <a:sym typeface="Lexend SemiBold"/>
              </a:defRPr>
            </a:lvl4pPr>
            <a:lvl5pPr indent="-279400" lvl="4" marL="2286000">
              <a:spcBef>
                <a:spcPts val="0"/>
              </a:spcBef>
              <a:spcAft>
                <a:spcPts val="0"/>
              </a:spcAft>
              <a:buSzPts val="800"/>
              <a:buFont typeface="Lexend SemiBold"/>
              <a:buChar char="○"/>
              <a:defRPr sz="800">
                <a:latin typeface="Lexend SemiBold"/>
                <a:ea typeface="Lexend SemiBold"/>
                <a:cs typeface="Lexend SemiBold"/>
                <a:sym typeface="Lexend SemiBold"/>
              </a:defRPr>
            </a:lvl5pPr>
            <a:lvl6pPr indent="-279400" lvl="5" marL="2743200">
              <a:spcBef>
                <a:spcPts val="0"/>
              </a:spcBef>
              <a:spcAft>
                <a:spcPts val="0"/>
              </a:spcAft>
              <a:buSzPts val="800"/>
              <a:buFont typeface="Lexend SemiBold"/>
              <a:buChar char="■"/>
              <a:defRPr sz="800">
                <a:latin typeface="Lexend SemiBold"/>
                <a:ea typeface="Lexend SemiBold"/>
                <a:cs typeface="Lexend SemiBold"/>
                <a:sym typeface="Lexend SemiBold"/>
              </a:defRPr>
            </a:lvl6pPr>
            <a:lvl7pPr indent="-279400" lvl="6" marL="3200400">
              <a:spcBef>
                <a:spcPts val="0"/>
              </a:spcBef>
              <a:spcAft>
                <a:spcPts val="0"/>
              </a:spcAft>
              <a:buSzPts val="800"/>
              <a:buFont typeface="Lexend SemiBold"/>
              <a:buChar char="●"/>
              <a:defRPr sz="800">
                <a:latin typeface="Lexend SemiBold"/>
                <a:ea typeface="Lexend SemiBold"/>
                <a:cs typeface="Lexend SemiBold"/>
                <a:sym typeface="Lexend SemiBold"/>
              </a:defRPr>
            </a:lvl7pPr>
            <a:lvl8pPr indent="-279400" lvl="7" marL="3657600">
              <a:spcBef>
                <a:spcPts val="0"/>
              </a:spcBef>
              <a:spcAft>
                <a:spcPts val="0"/>
              </a:spcAft>
              <a:buSzPts val="800"/>
              <a:buFont typeface="Lexend SemiBold"/>
              <a:buChar char="○"/>
              <a:defRPr sz="800">
                <a:latin typeface="Lexend SemiBold"/>
                <a:ea typeface="Lexend SemiBold"/>
                <a:cs typeface="Lexend SemiBold"/>
                <a:sym typeface="Lexend SemiBold"/>
              </a:defRPr>
            </a:lvl8pPr>
            <a:lvl9pPr indent="-279400" lvl="8" marL="4114800">
              <a:spcBef>
                <a:spcPts val="0"/>
              </a:spcBef>
              <a:spcAft>
                <a:spcPts val="0"/>
              </a:spcAft>
              <a:buSzPts val="800"/>
              <a:buFont typeface="Lexend SemiBold"/>
              <a:buChar char="■"/>
              <a:defRPr sz="800">
                <a:latin typeface="Lexend SemiBold"/>
                <a:ea typeface="Lexend SemiBold"/>
                <a:cs typeface="Lexend SemiBold"/>
                <a:sym typeface="Lexend SemiBold"/>
              </a:defRPr>
            </a:lvl9pPr>
          </a:lstStyle>
          <a:p/>
        </p:txBody>
      </p:sp>
      <p:sp>
        <p:nvSpPr>
          <p:cNvPr id="319" name="Google Shape;319;p52"/>
          <p:cNvSpPr txBox="1"/>
          <p:nvPr>
            <p:ph idx="4" type="body"/>
          </p:nvPr>
        </p:nvSpPr>
        <p:spPr>
          <a:xfrm>
            <a:off x="1890825" y="3446750"/>
            <a:ext cx="1186200" cy="8235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SzPts val="800"/>
              <a:buFont typeface="Lexend ExtraLight"/>
              <a:buChar char="●"/>
              <a:defRPr sz="800">
                <a:latin typeface="Lexend ExtraLight"/>
                <a:ea typeface="Lexend ExtraLight"/>
                <a:cs typeface="Lexend ExtraLight"/>
                <a:sym typeface="Lexend ExtraLight"/>
              </a:defRPr>
            </a:lvl1pPr>
            <a:lvl2pPr indent="-279400" lvl="1" marL="914400">
              <a:spcBef>
                <a:spcPts val="0"/>
              </a:spcBef>
              <a:spcAft>
                <a:spcPts val="0"/>
              </a:spcAft>
              <a:buSzPts val="800"/>
              <a:buFont typeface="Lexend ExtraLight"/>
              <a:buChar char="○"/>
              <a:defRPr sz="800">
                <a:latin typeface="Lexend ExtraLight"/>
                <a:ea typeface="Lexend ExtraLight"/>
                <a:cs typeface="Lexend ExtraLight"/>
                <a:sym typeface="Lexend ExtraLight"/>
              </a:defRPr>
            </a:lvl2pPr>
            <a:lvl3pPr indent="-279400" lvl="2" marL="1371600">
              <a:spcBef>
                <a:spcPts val="0"/>
              </a:spcBef>
              <a:spcAft>
                <a:spcPts val="0"/>
              </a:spcAft>
              <a:buSzPts val="800"/>
              <a:buFont typeface="Lexend ExtraLight"/>
              <a:buChar char="■"/>
              <a:defRPr sz="800">
                <a:latin typeface="Lexend ExtraLight"/>
                <a:ea typeface="Lexend ExtraLight"/>
                <a:cs typeface="Lexend ExtraLight"/>
                <a:sym typeface="Lexend ExtraLight"/>
              </a:defRPr>
            </a:lvl3pPr>
            <a:lvl4pPr indent="-279400" lvl="3" marL="1828800">
              <a:spcBef>
                <a:spcPts val="0"/>
              </a:spcBef>
              <a:spcAft>
                <a:spcPts val="0"/>
              </a:spcAft>
              <a:buSzPts val="800"/>
              <a:buFont typeface="Lexend ExtraLight"/>
              <a:buChar char="●"/>
              <a:defRPr sz="800">
                <a:latin typeface="Lexend ExtraLight"/>
                <a:ea typeface="Lexend ExtraLight"/>
                <a:cs typeface="Lexend ExtraLight"/>
                <a:sym typeface="Lexend ExtraLight"/>
              </a:defRPr>
            </a:lvl4pPr>
            <a:lvl5pPr indent="-279400" lvl="4" marL="2286000">
              <a:spcBef>
                <a:spcPts val="0"/>
              </a:spcBef>
              <a:spcAft>
                <a:spcPts val="0"/>
              </a:spcAft>
              <a:buSzPts val="800"/>
              <a:buFont typeface="Lexend ExtraLight"/>
              <a:buChar char="○"/>
              <a:defRPr sz="800">
                <a:latin typeface="Lexend ExtraLight"/>
                <a:ea typeface="Lexend ExtraLight"/>
                <a:cs typeface="Lexend ExtraLight"/>
                <a:sym typeface="Lexend ExtraLight"/>
              </a:defRPr>
            </a:lvl5pPr>
            <a:lvl6pPr indent="-279400" lvl="5" marL="2743200">
              <a:spcBef>
                <a:spcPts val="0"/>
              </a:spcBef>
              <a:spcAft>
                <a:spcPts val="0"/>
              </a:spcAft>
              <a:buSzPts val="800"/>
              <a:buFont typeface="Lexend ExtraLight"/>
              <a:buChar char="■"/>
              <a:defRPr sz="800">
                <a:latin typeface="Lexend ExtraLight"/>
                <a:ea typeface="Lexend ExtraLight"/>
                <a:cs typeface="Lexend ExtraLight"/>
                <a:sym typeface="Lexend ExtraLight"/>
              </a:defRPr>
            </a:lvl6pPr>
            <a:lvl7pPr indent="-279400" lvl="6" marL="3200400">
              <a:spcBef>
                <a:spcPts val="0"/>
              </a:spcBef>
              <a:spcAft>
                <a:spcPts val="0"/>
              </a:spcAft>
              <a:buSzPts val="800"/>
              <a:buFont typeface="Lexend ExtraLight"/>
              <a:buChar char="●"/>
              <a:defRPr sz="800">
                <a:latin typeface="Lexend ExtraLight"/>
                <a:ea typeface="Lexend ExtraLight"/>
                <a:cs typeface="Lexend ExtraLight"/>
                <a:sym typeface="Lexend ExtraLight"/>
              </a:defRPr>
            </a:lvl7pPr>
            <a:lvl8pPr indent="-279400" lvl="7" marL="3657600">
              <a:spcBef>
                <a:spcPts val="0"/>
              </a:spcBef>
              <a:spcAft>
                <a:spcPts val="0"/>
              </a:spcAft>
              <a:buSzPts val="800"/>
              <a:buFont typeface="Lexend ExtraLight"/>
              <a:buChar char="○"/>
              <a:defRPr sz="800">
                <a:latin typeface="Lexend ExtraLight"/>
                <a:ea typeface="Lexend ExtraLight"/>
                <a:cs typeface="Lexend ExtraLight"/>
                <a:sym typeface="Lexend ExtraLight"/>
              </a:defRPr>
            </a:lvl8pPr>
            <a:lvl9pPr indent="-279400" lvl="8" marL="4114800">
              <a:spcBef>
                <a:spcPts val="0"/>
              </a:spcBef>
              <a:spcAft>
                <a:spcPts val="0"/>
              </a:spcAft>
              <a:buSzPts val="800"/>
              <a:buFont typeface="Lexend ExtraLight"/>
              <a:buChar char="■"/>
              <a:defRPr sz="800">
                <a:latin typeface="Lexend ExtraLight"/>
                <a:ea typeface="Lexend ExtraLight"/>
                <a:cs typeface="Lexend ExtraLight"/>
                <a:sym typeface="Lexend ExtraLight"/>
              </a:defRPr>
            </a:lvl9pPr>
          </a:lstStyle>
          <a:p/>
        </p:txBody>
      </p:sp>
      <p:sp>
        <p:nvSpPr>
          <p:cNvPr id="320" name="Google Shape;320;p52"/>
          <p:cNvSpPr/>
          <p:nvPr>
            <p:ph idx="5" type="pic"/>
          </p:nvPr>
        </p:nvSpPr>
        <p:spPr>
          <a:xfrm>
            <a:off x="1890828" y="2891499"/>
            <a:ext cx="277800" cy="277800"/>
          </a:xfrm>
          <a:prstGeom prst="rect">
            <a:avLst/>
          </a:prstGeom>
          <a:noFill/>
          <a:ln>
            <a:noFill/>
          </a:ln>
        </p:spPr>
      </p:sp>
      <p:sp>
        <p:nvSpPr>
          <p:cNvPr id="321" name="Google Shape;321;p52"/>
          <p:cNvSpPr txBox="1"/>
          <p:nvPr>
            <p:ph idx="6" type="subTitle"/>
          </p:nvPr>
        </p:nvSpPr>
        <p:spPr>
          <a:xfrm>
            <a:off x="5908675"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322" name="Google Shape;322;p52"/>
          <p:cNvSpPr txBox="1"/>
          <p:nvPr>
            <p:ph idx="7" type="body"/>
          </p:nvPr>
        </p:nvSpPr>
        <p:spPr>
          <a:xfrm>
            <a:off x="5901025" y="2091050"/>
            <a:ext cx="27621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323" name="Google Shape;323;p52"/>
          <p:cNvSpPr txBox="1"/>
          <p:nvPr>
            <p:ph idx="8" type="body"/>
          </p:nvPr>
        </p:nvSpPr>
        <p:spPr>
          <a:xfrm>
            <a:off x="5908675" y="3140275"/>
            <a:ext cx="27123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Collaboration">
  <p:cSld name="CUSTOM_13_1">
    <p:spTree>
      <p:nvGrpSpPr>
        <p:cNvPr id="324" name="Shape 324"/>
        <p:cNvGrpSpPr/>
        <p:nvPr/>
      </p:nvGrpSpPr>
      <p:grpSpPr>
        <a:xfrm>
          <a:off x="0" y="0"/>
          <a:ext cx="0" cy="0"/>
          <a:chOff x="0" y="0"/>
          <a:chExt cx="0" cy="0"/>
        </a:xfrm>
      </p:grpSpPr>
      <p:sp>
        <p:nvSpPr>
          <p:cNvPr id="325" name="Google Shape;325;p53"/>
          <p:cNvSpPr/>
          <p:nvPr>
            <p:ph idx="2" type="pic"/>
          </p:nvPr>
        </p:nvSpPr>
        <p:spPr>
          <a:xfrm>
            <a:off x="2876100" y="1977650"/>
            <a:ext cx="1307100" cy="1956600"/>
          </a:xfrm>
          <a:prstGeom prst="rect">
            <a:avLst/>
          </a:prstGeom>
          <a:noFill/>
          <a:ln>
            <a:noFill/>
          </a:ln>
        </p:spPr>
      </p:sp>
      <p:sp>
        <p:nvSpPr>
          <p:cNvPr id="326" name="Google Shape;326;p53"/>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27" name="Google Shape;327;p53"/>
          <p:cNvSpPr txBox="1"/>
          <p:nvPr>
            <p:ph type="title"/>
          </p:nvPr>
        </p:nvSpPr>
        <p:spPr>
          <a:xfrm>
            <a:off x="661575" y="424275"/>
            <a:ext cx="77406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53"/>
          <p:cNvSpPr/>
          <p:nvPr>
            <p:ph idx="3" type="pic"/>
          </p:nvPr>
        </p:nvSpPr>
        <p:spPr>
          <a:xfrm>
            <a:off x="1890828" y="2891499"/>
            <a:ext cx="277800" cy="277800"/>
          </a:xfrm>
          <a:prstGeom prst="rect">
            <a:avLst/>
          </a:prstGeom>
          <a:noFill/>
          <a:ln>
            <a:noFill/>
          </a:ln>
        </p:spPr>
      </p:sp>
      <p:sp>
        <p:nvSpPr>
          <p:cNvPr id="329" name="Google Shape;329;p53"/>
          <p:cNvSpPr txBox="1"/>
          <p:nvPr>
            <p:ph idx="4" type="subTitle"/>
          </p:nvPr>
        </p:nvSpPr>
        <p:spPr>
          <a:xfrm>
            <a:off x="5908675"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330" name="Google Shape;330;p53"/>
          <p:cNvSpPr txBox="1"/>
          <p:nvPr>
            <p:ph idx="5" type="body"/>
          </p:nvPr>
        </p:nvSpPr>
        <p:spPr>
          <a:xfrm>
            <a:off x="5901025" y="2091050"/>
            <a:ext cx="24588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331" name="Google Shape;331;p53"/>
          <p:cNvSpPr txBox="1"/>
          <p:nvPr>
            <p:ph idx="6" type="body"/>
          </p:nvPr>
        </p:nvSpPr>
        <p:spPr>
          <a:xfrm>
            <a:off x="5908675" y="3140275"/>
            <a:ext cx="24507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HitGub Integration">
  <p:cSld name="CUSTOM_13_1_1">
    <p:spTree>
      <p:nvGrpSpPr>
        <p:cNvPr id="332" name="Shape 332"/>
        <p:cNvGrpSpPr/>
        <p:nvPr/>
      </p:nvGrpSpPr>
      <p:grpSpPr>
        <a:xfrm>
          <a:off x="0" y="0"/>
          <a:ext cx="0" cy="0"/>
          <a:chOff x="0" y="0"/>
          <a:chExt cx="0" cy="0"/>
        </a:xfrm>
      </p:grpSpPr>
      <p:sp>
        <p:nvSpPr>
          <p:cNvPr id="333" name="Google Shape;333;p54"/>
          <p:cNvSpPr/>
          <p:nvPr>
            <p:ph idx="2" type="pic"/>
          </p:nvPr>
        </p:nvSpPr>
        <p:spPr>
          <a:xfrm>
            <a:off x="4960075" y="1977650"/>
            <a:ext cx="1307100" cy="1956600"/>
          </a:xfrm>
          <a:prstGeom prst="rect">
            <a:avLst/>
          </a:prstGeom>
          <a:noFill/>
          <a:ln>
            <a:noFill/>
          </a:ln>
        </p:spPr>
      </p:sp>
      <p:sp>
        <p:nvSpPr>
          <p:cNvPr id="334" name="Google Shape;334;p54"/>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35" name="Google Shape;335;p54"/>
          <p:cNvSpPr/>
          <p:nvPr>
            <p:ph idx="3" type="pic"/>
          </p:nvPr>
        </p:nvSpPr>
        <p:spPr>
          <a:xfrm>
            <a:off x="6068328" y="2891499"/>
            <a:ext cx="277800" cy="277800"/>
          </a:xfrm>
          <a:prstGeom prst="rect">
            <a:avLst/>
          </a:prstGeom>
          <a:noFill/>
          <a:ln>
            <a:noFill/>
          </a:ln>
        </p:spPr>
      </p:sp>
      <p:sp>
        <p:nvSpPr>
          <p:cNvPr id="336" name="Google Shape;336;p54"/>
          <p:cNvSpPr txBox="1"/>
          <p:nvPr>
            <p:ph idx="4" type="subTitle"/>
          </p:nvPr>
        </p:nvSpPr>
        <p:spPr>
          <a:xfrm>
            <a:off x="684150"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337" name="Google Shape;337;p54"/>
          <p:cNvSpPr txBox="1"/>
          <p:nvPr>
            <p:ph idx="5" type="body"/>
          </p:nvPr>
        </p:nvSpPr>
        <p:spPr>
          <a:xfrm>
            <a:off x="676500" y="2091050"/>
            <a:ext cx="27426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338" name="Google Shape;338;p54"/>
          <p:cNvSpPr txBox="1"/>
          <p:nvPr>
            <p:ph idx="6" type="body"/>
          </p:nvPr>
        </p:nvSpPr>
        <p:spPr>
          <a:xfrm>
            <a:off x="684150" y="3140275"/>
            <a:ext cx="24507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339" name="Google Shape;339;p54"/>
          <p:cNvSpPr txBox="1"/>
          <p:nvPr>
            <p:ph type="title"/>
          </p:nvPr>
        </p:nvSpPr>
        <p:spPr>
          <a:xfrm>
            <a:off x="661575" y="424275"/>
            <a:ext cx="77406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Event Tracking">
  <p:cSld name="CUSTOM_13_1_1_1">
    <p:spTree>
      <p:nvGrpSpPr>
        <p:cNvPr id="340" name="Shape 340"/>
        <p:cNvGrpSpPr/>
        <p:nvPr/>
      </p:nvGrpSpPr>
      <p:grpSpPr>
        <a:xfrm>
          <a:off x="0" y="0"/>
          <a:ext cx="0" cy="0"/>
          <a:chOff x="0" y="0"/>
          <a:chExt cx="0" cy="0"/>
        </a:xfrm>
      </p:grpSpPr>
      <p:sp>
        <p:nvSpPr>
          <p:cNvPr id="341" name="Google Shape;341;p55"/>
          <p:cNvSpPr/>
          <p:nvPr>
            <p:ph idx="2" type="pic"/>
          </p:nvPr>
        </p:nvSpPr>
        <p:spPr>
          <a:xfrm>
            <a:off x="7053750" y="1977650"/>
            <a:ext cx="1307100" cy="1956600"/>
          </a:xfrm>
          <a:prstGeom prst="rect">
            <a:avLst/>
          </a:prstGeom>
          <a:noFill/>
          <a:ln>
            <a:noFill/>
          </a:ln>
        </p:spPr>
      </p:sp>
      <p:sp>
        <p:nvSpPr>
          <p:cNvPr id="342" name="Google Shape;342;p55"/>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43" name="Google Shape;343;p55"/>
          <p:cNvSpPr txBox="1"/>
          <p:nvPr>
            <p:ph type="title"/>
          </p:nvPr>
        </p:nvSpPr>
        <p:spPr>
          <a:xfrm>
            <a:off x="661576" y="424275"/>
            <a:ext cx="78558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55"/>
          <p:cNvSpPr/>
          <p:nvPr>
            <p:ph idx="3" type="pic"/>
          </p:nvPr>
        </p:nvSpPr>
        <p:spPr>
          <a:xfrm>
            <a:off x="6068328" y="2891499"/>
            <a:ext cx="277800" cy="277800"/>
          </a:xfrm>
          <a:prstGeom prst="rect">
            <a:avLst/>
          </a:prstGeom>
          <a:noFill/>
          <a:ln>
            <a:noFill/>
          </a:ln>
        </p:spPr>
      </p:sp>
      <p:sp>
        <p:nvSpPr>
          <p:cNvPr id="345" name="Google Shape;345;p55"/>
          <p:cNvSpPr txBox="1"/>
          <p:nvPr>
            <p:ph idx="4" type="subTitle"/>
          </p:nvPr>
        </p:nvSpPr>
        <p:spPr>
          <a:xfrm>
            <a:off x="684150"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346" name="Google Shape;346;p55"/>
          <p:cNvSpPr txBox="1"/>
          <p:nvPr>
            <p:ph idx="5" type="body"/>
          </p:nvPr>
        </p:nvSpPr>
        <p:spPr>
          <a:xfrm>
            <a:off x="676500" y="2091050"/>
            <a:ext cx="26775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347" name="Google Shape;347;p55"/>
          <p:cNvSpPr txBox="1"/>
          <p:nvPr>
            <p:ph idx="6" type="body"/>
          </p:nvPr>
        </p:nvSpPr>
        <p:spPr>
          <a:xfrm>
            <a:off x="684150" y="3140275"/>
            <a:ext cx="24507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 Risks">
  <p:cSld name="CUSTOM_14">
    <p:spTree>
      <p:nvGrpSpPr>
        <p:cNvPr id="348" name="Shape 348"/>
        <p:cNvGrpSpPr/>
        <p:nvPr/>
      </p:nvGrpSpPr>
      <p:grpSpPr>
        <a:xfrm>
          <a:off x="0" y="0"/>
          <a:ext cx="0" cy="0"/>
          <a:chOff x="0" y="0"/>
          <a:chExt cx="0" cy="0"/>
        </a:xfrm>
      </p:grpSpPr>
      <p:sp>
        <p:nvSpPr>
          <p:cNvPr id="349" name="Google Shape;349;p56"/>
          <p:cNvSpPr/>
          <p:nvPr>
            <p:ph idx="2" type="pic"/>
          </p:nvPr>
        </p:nvSpPr>
        <p:spPr>
          <a:xfrm>
            <a:off x="5215175" y="0"/>
            <a:ext cx="3928800" cy="5143500"/>
          </a:xfrm>
          <a:prstGeom prst="rect">
            <a:avLst/>
          </a:prstGeom>
          <a:noFill/>
          <a:ln>
            <a:noFill/>
          </a:ln>
        </p:spPr>
      </p:sp>
      <p:sp>
        <p:nvSpPr>
          <p:cNvPr id="350" name="Google Shape;350;p56"/>
          <p:cNvSpPr txBox="1"/>
          <p:nvPr>
            <p:ph idx="1" type="body"/>
          </p:nvPr>
        </p:nvSpPr>
        <p:spPr>
          <a:xfrm>
            <a:off x="687900" y="292725"/>
            <a:ext cx="37554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51" name="Google Shape;351;p56"/>
          <p:cNvSpPr txBox="1"/>
          <p:nvPr>
            <p:ph idx="3" type="subTitle"/>
          </p:nvPr>
        </p:nvSpPr>
        <p:spPr>
          <a:xfrm>
            <a:off x="689235" y="531804"/>
            <a:ext cx="37542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52" name="Google Shape;352;p56"/>
          <p:cNvSpPr txBox="1"/>
          <p:nvPr>
            <p:ph idx="4" type="body"/>
          </p:nvPr>
        </p:nvSpPr>
        <p:spPr>
          <a:xfrm>
            <a:off x="688425" y="941550"/>
            <a:ext cx="3755400" cy="16920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353" name="Google Shape;353;p56"/>
          <p:cNvSpPr txBox="1"/>
          <p:nvPr>
            <p:ph idx="5" type="body"/>
          </p:nvPr>
        </p:nvSpPr>
        <p:spPr>
          <a:xfrm>
            <a:off x="1129400" y="2768850"/>
            <a:ext cx="3314400" cy="1692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6">
    <p:bg>
      <p:bgPr>
        <a:solidFill>
          <a:schemeClr val="accent3"/>
        </a:solidFill>
      </p:bgPr>
    </p:bg>
    <p:spTree>
      <p:nvGrpSpPr>
        <p:cNvPr id="354" name="Shape 354"/>
        <p:cNvGrpSpPr/>
        <p:nvPr/>
      </p:nvGrpSpPr>
      <p:grpSpPr>
        <a:xfrm>
          <a:off x="0" y="0"/>
          <a:ext cx="0" cy="0"/>
          <a:chOff x="0" y="0"/>
          <a:chExt cx="0" cy="0"/>
        </a:xfrm>
      </p:grpSpPr>
      <p:sp>
        <p:nvSpPr>
          <p:cNvPr id="355" name="Google Shape;355;p57"/>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56" name="Google Shape;356;p57"/>
          <p:cNvSpPr txBox="1"/>
          <p:nvPr>
            <p:ph type="title"/>
          </p:nvPr>
        </p:nvSpPr>
        <p:spPr>
          <a:xfrm>
            <a:off x="646035" y="424278"/>
            <a:ext cx="51513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7" name="Google Shape;357;p57"/>
          <p:cNvSpPr txBox="1"/>
          <p:nvPr>
            <p:ph idx="2" type="body"/>
          </p:nvPr>
        </p:nvSpPr>
        <p:spPr>
          <a:xfrm>
            <a:off x="688425" y="1433475"/>
            <a:ext cx="2867400" cy="1677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358" name="Google Shape;358;p57"/>
          <p:cNvSpPr txBox="1"/>
          <p:nvPr>
            <p:ph idx="3" type="body"/>
          </p:nvPr>
        </p:nvSpPr>
        <p:spPr>
          <a:xfrm>
            <a:off x="4724950" y="3620575"/>
            <a:ext cx="38850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359" name="Google Shape;359;p57"/>
          <p:cNvSpPr txBox="1"/>
          <p:nvPr>
            <p:ph idx="4" type="body"/>
          </p:nvPr>
        </p:nvSpPr>
        <p:spPr>
          <a:xfrm>
            <a:off x="4724950" y="2596937"/>
            <a:ext cx="38850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360" name="Google Shape;360;p57"/>
          <p:cNvSpPr txBox="1"/>
          <p:nvPr>
            <p:ph idx="5" type="body"/>
          </p:nvPr>
        </p:nvSpPr>
        <p:spPr>
          <a:xfrm>
            <a:off x="4724950" y="1567600"/>
            <a:ext cx="38850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CUSTOM_17">
    <p:bg>
      <p:bgPr>
        <a:solidFill>
          <a:schemeClr val="accent3"/>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667650" y="230375"/>
            <a:ext cx="7692300" cy="2566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63" name="Google Shape;363;p58"/>
          <p:cNvSpPr txBox="1"/>
          <p:nvPr>
            <p:ph idx="2" type="title"/>
          </p:nvPr>
        </p:nvSpPr>
        <p:spPr>
          <a:xfrm>
            <a:off x="667650" y="3872300"/>
            <a:ext cx="7692300" cy="979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8">
    <p:bg>
      <p:bgPr>
        <a:solidFill>
          <a:schemeClr val="accent3"/>
        </a:solidFill>
      </p:bgPr>
    </p:bg>
    <p:spTree>
      <p:nvGrpSpPr>
        <p:cNvPr id="364" name="Shape 364"/>
        <p:cNvGrpSpPr/>
        <p:nvPr/>
      </p:nvGrpSpPr>
      <p:grpSpPr>
        <a:xfrm>
          <a:off x="0" y="0"/>
          <a:ext cx="0" cy="0"/>
          <a:chOff x="0" y="0"/>
          <a:chExt cx="0" cy="0"/>
        </a:xfrm>
      </p:grpSpPr>
      <p:sp>
        <p:nvSpPr>
          <p:cNvPr id="365" name="Google Shape;365;p59"/>
          <p:cNvSpPr/>
          <p:nvPr>
            <p:ph idx="2" type="pic"/>
          </p:nvPr>
        </p:nvSpPr>
        <p:spPr>
          <a:xfrm>
            <a:off x="4700175" y="0"/>
            <a:ext cx="4443900" cy="2991000"/>
          </a:xfrm>
          <a:prstGeom prst="rect">
            <a:avLst/>
          </a:prstGeom>
          <a:noFill/>
          <a:ln>
            <a:noFill/>
          </a:ln>
        </p:spPr>
      </p:sp>
      <p:sp>
        <p:nvSpPr>
          <p:cNvPr id="366" name="Google Shape;366;p59"/>
          <p:cNvSpPr txBox="1"/>
          <p:nvPr>
            <p:ph type="title"/>
          </p:nvPr>
        </p:nvSpPr>
        <p:spPr>
          <a:xfrm>
            <a:off x="407350" y="3366041"/>
            <a:ext cx="8270100" cy="1472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cxnSp>
        <p:nvCxnSpPr>
          <p:cNvPr id="367" name="Google Shape;367;p59"/>
          <p:cNvCxnSpPr/>
          <p:nvPr/>
        </p:nvCxnSpPr>
        <p:spPr>
          <a:xfrm>
            <a:off x="-3150" y="677850"/>
            <a:ext cx="5232300" cy="0"/>
          </a:xfrm>
          <a:prstGeom prst="straightConnector1">
            <a:avLst/>
          </a:prstGeom>
          <a:noFill/>
          <a:ln cap="flat" cmpd="sng" w="28575">
            <a:solidFill>
              <a:schemeClr val="accent1"/>
            </a:solidFill>
            <a:prstDash val="dot"/>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accent3"/>
        </a:solidFill>
      </p:bgPr>
    </p:bg>
    <p:spTree>
      <p:nvGrpSpPr>
        <p:cNvPr id="368" name="Shape 368"/>
        <p:cNvGrpSpPr/>
        <p:nvPr/>
      </p:nvGrpSpPr>
      <p:grpSpPr>
        <a:xfrm>
          <a:off x="0" y="0"/>
          <a:ext cx="0" cy="0"/>
          <a:chOff x="0" y="0"/>
          <a:chExt cx="0" cy="0"/>
        </a:xfrm>
      </p:grpSpPr>
      <p:sp>
        <p:nvSpPr>
          <p:cNvPr id="369" name="Google Shape;369;p60"/>
          <p:cNvSpPr/>
          <p:nvPr>
            <p:ph idx="2" type="pic"/>
          </p:nvPr>
        </p:nvSpPr>
        <p:spPr>
          <a:xfrm>
            <a:off x="871075" y="517125"/>
            <a:ext cx="1905900" cy="4070700"/>
          </a:xfrm>
          <a:prstGeom prst="roundRect">
            <a:avLst>
              <a:gd fmla="val 11144" name="adj"/>
            </a:avLst>
          </a:prstGeom>
          <a:noFill/>
          <a:ln>
            <a:noFill/>
          </a:ln>
        </p:spPr>
      </p:sp>
      <p:sp>
        <p:nvSpPr>
          <p:cNvPr id="370" name="Google Shape;370;p60"/>
          <p:cNvSpPr/>
          <p:nvPr>
            <p:ph idx="3" type="pic"/>
          </p:nvPr>
        </p:nvSpPr>
        <p:spPr>
          <a:xfrm>
            <a:off x="3628675" y="517125"/>
            <a:ext cx="1905900" cy="4070700"/>
          </a:xfrm>
          <a:prstGeom prst="roundRect">
            <a:avLst>
              <a:gd fmla="val 11144" name="adj"/>
            </a:avLst>
          </a:prstGeom>
          <a:noFill/>
          <a:ln>
            <a:noFill/>
          </a:ln>
        </p:spPr>
      </p:sp>
      <p:sp>
        <p:nvSpPr>
          <p:cNvPr id="371" name="Google Shape;371;p60"/>
          <p:cNvSpPr/>
          <p:nvPr>
            <p:ph idx="4" type="pic"/>
          </p:nvPr>
        </p:nvSpPr>
        <p:spPr>
          <a:xfrm>
            <a:off x="6386275" y="517125"/>
            <a:ext cx="1905900" cy="4070700"/>
          </a:xfrm>
          <a:prstGeom prst="roundRect">
            <a:avLst>
              <a:gd fmla="val 11144" name="adj"/>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19_2">
    <p:bg>
      <p:bgPr>
        <a:solidFill>
          <a:schemeClr val="lt2"/>
        </a:solidFill>
      </p:bgPr>
    </p:bg>
    <p:spTree>
      <p:nvGrpSpPr>
        <p:cNvPr id="372" name="Shape 372"/>
        <p:cNvGrpSpPr/>
        <p:nvPr/>
      </p:nvGrpSpPr>
      <p:grpSpPr>
        <a:xfrm>
          <a:off x="0" y="0"/>
          <a:ext cx="0" cy="0"/>
          <a:chOff x="0" y="0"/>
          <a:chExt cx="0" cy="0"/>
        </a:xfrm>
      </p:grpSpPr>
      <p:sp>
        <p:nvSpPr>
          <p:cNvPr id="373" name="Google Shape;373;p61"/>
          <p:cNvSpPr/>
          <p:nvPr>
            <p:ph idx="2" type="pic"/>
          </p:nvPr>
        </p:nvSpPr>
        <p:spPr>
          <a:xfrm>
            <a:off x="871075" y="517125"/>
            <a:ext cx="1905900" cy="4070700"/>
          </a:xfrm>
          <a:prstGeom prst="roundRect">
            <a:avLst>
              <a:gd fmla="val 11144" name="adj"/>
            </a:avLst>
          </a:prstGeom>
          <a:noFill/>
          <a:ln>
            <a:noFill/>
          </a:ln>
        </p:spPr>
      </p:sp>
      <p:sp>
        <p:nvSpPr>
          <p:cNvPr id="374" name="Google Shape;374;p61"/>
          <p:cNvSpPr/>
          <p:nvPr>
            <p:ph idx="3" type="pic"/>
          </p:nvPr>
        </p:nvSpPr>
        <p:spPr>
          <a:xfrm>
            <a:off x="3628675" y="517125"/>
            <a:ext cx="1905900" cy="4070700"/>
          </a:xfrm>
          <a:prstGeom prst="roundRect">
            <a:avLst>
              <a:gd fmla="val 11144" name="adj"/>
            </a:avLst>
          </a:prstGeom>
          <a:noFill/>
          <a:ln>
            <a:noFill/>
          </a:ln>
        </p:spPr>
      </p:sp>
      <p:sp>
        <p:nvSpPr>
          <p:cNvPr id="375" name="Google Shape;375;p61"/>
          <p:cNvSpPr/>
          <p:nvPr>
            <p:ph idx="4" type="pic"/>
          </p:nvPr>
        </p:nvSpPr>
        <p:spPr>
          <a:xfrm>
            <a:off x="6386275" y="517125"/>
            <a:ext cx="1905900" cy="4070700"/>
          </a:xfrm>
          <a:prstGeom prst="roundRect">
            <a:avLst>
              <a:gd fmla="val 11144" name="adj"/>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9_1">
    <p:bg>
      <p:bgPr>
        <a:solidFill>
          <a:schemeClr val="accent4"/>
        </a:solidFill>
      </p:bgPr>
    </p:bg>
    <p:spTree>
      <p:nvGrpSpPr>
        <p:cNvPr id="376" name="Shape 376"/>
        <p:cNvGrpSpPr/>
        <p:nvPr/>
      </p:nvGrpSpPr>
      <p:grpSpPr>
        <a:xfrm>
          <a:off x="0" y="0"/>
          <a:ext cx="0" cy="0"/>
          <a:chOff x="0" y="0"/>
          <a:chExt cx="0" cy="0"/>
        </a:xfrm>
      </p:grpSpPr>
      <p:sp>
        <p:nvSpPr>
          <p:cNvPr id="377" name="Google Shape;377;p62"/>
          <p:cNvSpPr/>
          <p:nvPr/>
        </p:nvSpPr>
        <p:spPr>
          <a:xfrm rot="-5400000">
            <a:off x="3536425" y="-458475"/>
            <a:ext cx="5185800" cy="6064800"/>
          </a:xfrm>
          <a:prstGeom prst="round2SameRect">
            <a:avLst>
              <a:gd fmla="val 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2"/>
          <p:cNvSpPr/>
          <p:nvPr/>
        </p:nvSpPr>
        <p:spPr>
          <a:xfrm rot="-5400000">
            <a:off x="-1042850" y="1013775"/>
            <a:ext cx="5178300" cy="3112800"/>
          </a:xfrm>
          <a:prstGeom prst="round2SameRect">
            <a:avLst>
              <a:gd fmla="val 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2"/>
          <p:cNvSpPr/>
          <p:nvPr>
            <p:ph idx="2" type="pic"/>
          </p:nvPr>
        </p:nvSpPr>
        <p:spPr>
          <a:xfrm>
            <a:off x="777750" y="938695"/>
            <a:ext cx="1598400" cy="3413100"/>
          </a:xfrm>
          <a:prstGeom prst="roundRect">
            <a:avLst>
              <a:gd fmla="val 11038" name="adj"/>
            </a:avLst>
          </a:prstGeom>
          <a:noFill/>
          <a:ln>
            <a:noFill/>
          </a:ln>
        </p:spPr>
      </p:sp>
      <p:sp>
        <p:nvSpPr>
          <p:cNvPr id="380" name="Google Shape;380;p62"/>
          <p:cNvSpPr/>
          <p:nvPr>
            <p:ph idx="3" type="pic"/>
          </p:nvPr>
        </p:nvSpPr>
        <p:spPr>
          <a:xfrm>
            <a:off x="4115400" y="921995"/>
            <a:ext cx="4127700" cy="23334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0">
    <p:bg>
      <p:bgPr>
        <a:solidFill>
          <a:schemeClr val="lt2"/>
        </a:solidFill>
      </p:bgPr>
    </p:bg>
    <p:spTree>
      <p:nvGrpSpPr>
        <p:cNvPr id="381" name="Shape 381"/>
        <p:cNvGrpSpPr/>
        <p:nvPr/>
      </p:nvGrpSpPr>
      <p:grpSpPr>
        <a:xfrm>
          <a:off x="0" y="0"/>
          <a:ext cx="0" cy="0"/>
          <a:chOff x="0" y="0"/>
          <a:chExt cx="0" cy="0"/>
        </a:xfrm>
      </p:grpSpPr>
      <p:sp>
        <p:nvSpPr>
          <p:cNvPr id="382" name="Google Shape;382;p63"/>
          <p:cNvSpPr/>
          <p:nvPr>
            <p:ph idx="2" type="pic"/>
          </p:nvPr>
        </p:nvSpPr>
        <p:spPr>
          <a:xfrm>
            <a:off x="936975" y="869000"/>
            <a:ext cx="1607400" cy="3413100"/>
          </a:xfrm>
          <a:prstGeom prst="roundRect">
            <a:avLst>
              <a:gd fmla="val 11038" name="adj"/>
            </a:avLst>
          </a:prstGeom>
          <a:noFill/>
          <a:ln>
            <a:noFill/>
          </a:ln>
        </p:spPr>
      </p:sp>
      <p:sp>
        <p:nvSpPr>
          <p:cNvPr id="383" name="Google Shape;383;p63"/>
          <p:cNvSpPr/>
          <p:nvPr>
            <p:ph idx="3" type="pic"/>
          </p:nvPr>
        </p:nvSpPr>
        <p:spPr>
          <a:xfrm>
            <a:off x="3514600" y="869000"/>
            <a:ext cx="4798800" cy="3413100"/>
          </a:xfrm>
          <a:prstGeom prst="roundRect">
            <a:avLst>
              <a:gd fmla="val 4639" name="adj"/>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1">
    <p:bg>
      <p:bgPr>
        <a:solidFill>
          <a:schemeClr val="lt1"/>
        </a:solidFill>
      </p:bgPr>
    </p:bg>
    <p:spTree>
      <p:nvGrpSpPr>
        <p:cNvPr id="384" name="Shape 384"/>
        <p:cNvGrpSpPr/>
        <p:nvPr/>
      </p:nvGrpSpPr>
      <p:grpSpPr>
        <a:xfrm>
          <a:off x="0" y="0"/>
          <a:ext cx="0" cy="0"/>
          <a:chOff x="0" y="0"/>
          <a:chExt cx="0" cy="0"/>
        </a:xfrm>
      </p:grpSpPr>
      <p:sp>
        <p:nvSpPr>
          <p:cNvPr id="385" name="Google Shape;385;p64"/>
          <p:cNvSpPr/>
          <p:nvPr>
            <p:ph idx="2" type="pic"/>
          </p:nvPr>
        </p:nvSpPr>
        <p:spPr>
          <a:xfrm>
            <a:off x="2068775" y="933200"/>
            <a:ext cx="4994100" cy="31257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ne mockup">
  <p:cSld name="CUSTOM_22_1">
    <p:bg>
      <p:bgPr>
        <a:solidFill>
          <a:schemeClr val="accent3"/>
        </a:solidFill>
      </p:bgPr>
    </p:bg>
    <p:spTree>
      <p:nvGrpSpPr>
        <p:cNvPr id="386" name="Shape 386"/>
        <p:cNvGrpSpPr/>
        <p:nvPr/>
      </p:nvGrpSpPr>
      <p:grpSpPr>
        <a:xfrm>
          <a:off x="0" y="0"/>
          <a:ext cx="0" cy="0"/>
          <a:chOff x="0" y="0"/>
          <a:chExt cx="0" cy="0"/>
        </a:xfrm>
      </p:grpSpPr>
      <p:sp>
        <p:nvSpPr>
          <p:cNvPr id="387" name="Google Shape;387;p65"/>
          <p:cNvSpPr/>
          <p:nvPr>
            <p:ph idx="2" type="pic"/>
          </p:nvPr>
        </p:nvSpPr>
        <p:spPr>
          <a:xfrm>
            <a:off x="6682707" y="517125"/>
            <a:ext cx="1905900" cy="4070700"/>
          </a:xfrm>
          <a:prstGeom prst="roundRect">
            <a:avLst>
              <a:gd fmla="val 11144" name="adj"/>
            </a:avLst>
          </a:prstGeom>
          <a:noFill/>
          <a:ln>
            <a:noFill/>
          </a:ln>
        </p:spPr>
      </p:sp>
      <p:sp>
        <p:nvSpPr>
          <p:cNvPr id="388" name="Google Shape;388;p65"/>
          <p:cNvSpPr/>
          <p:nvPr>
            <p:ph idx="3" type="pic"/>
          </p:nvPr>
        </p:nvSpPr>
        <p:spPr>
          <a:xfrm>
            <a:off x="4143672" y="517125"/>
            <a:ext cx="1905900" cy="4070700"/>
          </a:xfrm>
          <a:prstGeom prst="roundRect">
            <a:avLst>
              <a:gd fmla="val 11144" name="adj"/>
            </a:avLst>
          </a:prstGeom>
          <a:noFill/>
          <a:ln>
            <a:noFill/>
          </a:ln>
        </p:spPr>
      </p:sp>
      <p:sp>
        <p:nvSpPr>
          <p:cNvPr id="389" name="Google Shape;389;p65"/>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90" name="Google Shape;390;p65"/>
          <p:cNvSpPr txBox="1"/>
          <p:nvPr>
            <p:ph idx="4" type="body"/>
          </p:nvPr>
        </p:nvSpPr>
        <p:spPr>
          <a:xfrm>
            <a:off x="689250" y="3870075"/>
            <a:ext cx="1968000" cy="8121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1pPr>
            <a:lvl2pPr indent="-279400" lvl="1" marL="914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2pPr>
            <a:lvl3pPr indent="-279400" lvl="2" marL="13716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3pPr>
            <a:lvl4pPr indent="-279400" lvl="3" marL="18288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4pPr>
            <a:lvl5pPr indent="-279400" lvl="4" marL="22860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5pPr>
            <a:lvl6pPr indent="-279400" lvl="5" marL="27432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6pPr>
            <a:lvl7pPr indent="-279400" lvl="6" marL="3200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7pPr>
            <a:lvl8pPr indent="-279400" lvl="7" marL="36576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8pPr>
            <a:lvl9pPr indent="-279400" lvl="8" marL="41148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9pPr>
          </a:lstStyle>
          <a:p/>
        </p:txBody>
      </p:sp>
      <p:sp>
        <p:nvSpPr>
          <p:cNvPr id="391" name="Google Shape;391;p65"/>
          <p:cNvSpPr txBox="1"/>
          <p:nvPr>
            <p:ph idx="5" type="subTitle"/>
          </p:nvPr>
        </p:nvSpPr>
        <p:spPr>
          <a:xfrm>
            <a:off x="689050" y="531800"/>
            <a:ext cx="16071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Devices mockup">
  <p:cSld name="CUSTOM_24_1">
    <p:bg>
      <p:bgPr>
        <a:solidFill>
          <a:schemeClr val="lt1"/>
        </a:solidFill>
      </p:bgPr>
    </p:bg>
    <p:spTree>
      <p:nvGrpSpPr>
        <p:cNvPr id="392" name="Shape 392"/>
        <p:cNvGrpSpPr/>
        <p:nvPr/>
      </p:nvGrpSpPr>
      <p:grpSpPr>
        <a:xfrm>
          <a:off x="0" y="0"/>
          <a:ext cx="0" cy="0"/>
          <a:chOff x="0" y="0"/>
          <a:chExt cx="0" cy="0"/>
        </a:xfrm>
      </p:grpSpPr>
      <p:sp>
        <p:nvSpPr>
          <p:cNvPr id="393" name="Google Shape;393;p66"/>
          <p:cNvSpPr txBox="1"/>
          <p:nvPr>
            <p:ph idx="1" type="body"/>
          </p:nvPr>
        </p:nvSpPr>
        <p:spPr>
          <a:xfrm>
            <a:off x="687900" y="292725"/>
            <a:ext cx="14715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indent="-266700" lvl="1" marL="914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indent="-266700" lvl="2" marL="1371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indent="-266700" lvl="3" marL="1828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indent="-266700" lvl="4" marL="22860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indent="-266700" lvl="5" marL="2743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indent="-266700" lvl="6" marL="3200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indent="-266700" lvl="7" marL="3657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indent="-266700" lvl="8" marL="4114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394" name="Google Shape;394;p66"/>
          <p:cNvSpPr txBox="1"/>
          <p:nvPr>
            <p:ph idx="2" type="body"/>
          </p:nvPr>
        </p:nvSpPr>
        <p:spPr>
          <a:xfrm>
            <a:off x="5484300" y="292725"/>
            <a:ext cx="2997000" cy="8121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1pPr>
            <a:lvl2pPr indent="-279400" lvl="1" marL="914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2pPr>
            <a:lvl3pPr indent="-279400" lvl="2" marL="13716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3pPr>
            <a:lvl4pPr indent="-279400" lvl="3" marL="18288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4pPr>
            <a:lvl5pPr indent="-279400" lvl="4" marL="22860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5pPr>
            <a:lvl6pPr indent="-279400" lvl="5" marL="27432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6pPr>
            <a:lvl7pPr indent="-279400" lvl="6" marL="3200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7pPr>
            <a:lvl8pPr indent="-279400" lvl="7" marL="36576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8pPr>
            <a:lvl9pPr indent="-279400" lvl="8" marL="41148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359800" y="4851000"/>
            <a:ext cx="261300" cy="292500"/>
          </a:xfrm>
          <a:prstGeom prst="rect">
            <a:avLst/>
          </a:prstGeom>
          <a:solidFill>
            <a:schemeClr val="accent3"/>
          </a:solidFill>
          <a:ln>
            <a:noFill/>
          </a:ln>
        </p:spPr>
        <p:txBody>
          <a:bodyPr anchorCtr="0" anchor="ctr" bIns="91425" lIns="0" spcFirstLastPara="1" rIns="0" wrap="square" tIns="0">
            <a:noAutofit/>
          </a:bodyPr>
          <a:lstStyle>
            <a:lvl1pPr lvl="0" rtl="0" algn="ctr">
              <a:buNone/>
              <a:defRPr sz="1100">
                <a:solidFill>
                  <a:schemeClr val="accent2"/>
                </a:solidFill>
                <a:latin typeface="Lexend SemiBold"/>
                <a:ea typeface="Lexend SemiBold"/>
                <a:cs typeface="Lexend SemiBold"/>
                <a:sym typeface="Lexend SemiBold"/>
              </a:defRPr>
            </a:lvl1pPr>
            <a:lvl2pPr lvl="1" rtl="0" algn="ctr">
              <a:buNone/>
              <a:defRPr sz="1100">
                <a:solidFill>
                  <a:schemeClr val="accent2"/>
                </a:solidFill>
                <a:latin typeface="Lexend SemiBold"/>
                <a:ea typeface="Lexend SemiBold"/>
                <a:cs typeface="Lexend SemiBold"/>
                <a:sym typeface="Lexend SemiBold"/>
              </a:defRPr>
            </a:lvl2pPr>
            <a:lvl3pPr lvl="2" rtl="0" algn="ctr">
              <a:buNone/>
              <a:defRPr sz="1100">
                <a:solidFill>
                  <a:schemeClr val="accent2"/>
                </a:solidFill>
                <a:latin typeface="Lexend SemiBold"/>
                <a:ea typeface="Lexend SemiBold"/>
                <a:cs typeface="Lexend SemiBold"/>
                <a:sym typeface="Lexend SemiBold"/>
              </a:defRPr>
            </a:lvl3pPr>
            <a:lvl4pPr lvl="3" rtl="0" algn="ctr">
              <a:buNone/>
              <a:defRPr sz="1100">
                <a:solidFill>
                  <a:schemeClr val="accent2"/>
                </a:solidFill>
                <a:latin typeface="Lexend SemiBold"/>
                <a:ea typeface="Lexend SemiBold"/>
                <a:cs typeface="Lexend SemiBold"/>
                <a:sym typeface="Lexend SemiBold"/>
              </a:defRPr>
            </a:lvl4pPr>
            <a:lvl5pPr lvl="4" rtl="0" algn="ctr">
              <a:buNone/>
              <a:defRPr sz="1100">
                <a:solidFill>
                  <a:schemeClr val="accent2"/>
                </a:solidFill>
                <a:latin typeface="Lexend SemiBold"/>
                <a:ea typeface="Lexend SemiBold"/>
                <a:cs typeface="Lexend SemiBold"/>
                <a:sym typeface="Lexend SemiBold"/>
              </a:defRPr>
            </a:lvl5pPr>
            <a:lvl6pPr lvl="5" rtl="0" algn="ctr">
              <a:buNone/>
              <a:defRPr sz="1100">
                <a:solidFill>
                  <a:schemeClr val="accent2"/>
                </a:solidFill>
                <a:latin typeface="Lexend SemiBold"/>
                <a:ea typeface="Lexend SemiBold"/>
                <a:cs typeface="Lexend SemiBold"/>
                <a:sym typeface="Lexend SemiBold"/>
              </a:defRPr>
            </a:lvl6pPr>
            <a:lvl7pPr lvl="6" rtl="0" algn="ctr">
              <a:buNone/>
              <a:defRPr sz="1100">
                <a:solidFill>
                  <a:schemeClr val="accent2"/>
                </a:solidFill>
                <a:latin typeface="Lexend SemiBold"/>
                <a:ea typeface="Lexend SemiBold"/>
                <a:cs typeface="Lexend SemiBold"/>
                <a:sym typeface="Lexend SemiBold"/>
              </a:defRPr>
            </a:lvl7pPr>
            <a:lvl8pPr lvl="7" rtl="0" algn="ctr">
              <a:buNone/>
              <a:defRPr sz="1100">
                <a:solidFill>
                  <a:schemeClr val="accent2"/>
                </a:solidFill>
                <a:latin typeface="Lexend SemiBold"/>
                <a:ea typeface="Lexend SemiBold"/>
                <a:cs typeface="Lexend SemiBold"/>
                <a:sym typeface="Lexend SemiBold"/>
              </a:defRPr>
            </a:lvl8pPr>
            <a:lvl9pPr lvl="8" rtl="0" algn="ctr">
              <a:buNone/>
              <a:defRPr sz="1100">
                <a:solidFill>
                  <a:schemeClr val="accent2"/>
                </a:solidFill>
                <a:latin typeface="Lexend SemiBold"/>
                <a:ea typeface="Lexend SemiBold"/>
                <a:cs typeface="Lexend SemiBold"/>
                <a:sym typeface="Lexend SemiBold"/>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163200" y="76200"/>
            <a:ext cx="8457900" cy="945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p:txBody>
      </p:sp>
      <p:sp>
        <p:nvSpPr>
          <p:cNvPr id="53" name="Google Shape;53;p13"/>
          <p:cNvSpPr txBox="1"/>
          <p:nvPr>
            <p:ph idx="1" type="body"/>
          </p:nvPr>
        </p:nvSpPr>
        <p:spPr>
          <a:xfrm>
            <a:off x="136825" y="2540475"/>
            <a:ext cx="4209300" cy="2141700"/>
          </a:xfrm>
          <a:prstGeom prst="rect">
            <a:avLst/>
          </a:prstGeom>
          <a:noFill/>
          <a:ln>
            <a:noFill/>
          </a:ln>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indent="-323850" lvl="1" marL="91440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indent="-317500" lvl="2" marL="13716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indent="-311150" lvl="3" marL="182880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indent="-304800" lvl="4" marL="22860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indent="-298450" lvl="5" marL="274320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indent="-292100" lvl="6" marL="32004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indent="-285750" lvl="7" marL="365760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9">
          <p15:clr>
            <a:srgbClr val="E46962"/>
          </p15:clr>
        </p15:guide>
        <p15:guide id="2" pos="494">
          <p15:clr>
            <a:srgbClr val="E46962"/>
          </p15:clr>
        </p15:guide>
        <p15:guide id="3" pos="823">
          <p15:clr>
            <a:srgbClr val="E46962"/>
          </p15:clr>
        </p15:guide>
        <p15:guide id="4" pos="988">
          <p15:clr>
            <a:srgbClr val="E46962"/>
          </p15:clr>
        </p15:guide>
        <p15:guide id="5" pos="1317">
          <p15:clr>
            <a:srgbClr val="E46962"/>
          </p15:clr>
        </p15:guide>
        <p15:guide id="6" pos="1482">
          <p15:clr>
            <a:srgbClr val="E46962"/>
          </p15:clr>
        </p15:guide>
        <p15:guide id="7" pos="1811">
          <p15:clr>
            <a:srgbClr val="E46962"/>
          </p15:clr>
        </p15:guide>
        <p15:guide id="8" pos="1976">
          <p15:clr>
            <a:srgbClr val="E46962"/>
          </p15:clr>
        </p15:guide>
        <p15:guide id="9" pos="2305">
          <p15:clr>
            <a:srgbClr val="E46962"/>
          </p15:clr>
        </p15:guide>
        <p15:guide id="10" pos="2470">
          <p15:clr>
            <a:srgbClr val="E46962"/>
          </p15:clr>
        </p15:guide>
        <p15:guide id="11" pos="2799">
          <p15:clr>
            <a:srgbClr val="E46962"/>
          </p15:clr>
        </p15:guide>
        <p15:guide id="12" pos="5431">
          <p15:clr>
            <a:srgbClr val="E46962"/>
          </p15:clr>
        </p15:guide>
        <p15:guide id="13" pos="5266">
          <p15:clr>
            <a:srgbClr val="E46962"/>
          </p15:clr>
        </p15:guide>
        <p15:guide id="14" pos="4937">
          <p15:clr>
            <a:srgbClr val="E46962"/>
          </p15:clr>
        </p15:guide>
        <p15:guide id="15" pos="4772">
          <p15:clr>
            <a:srgbClr val="E46962"/>
          </p15:clr>
        </p15:guide>
        <p15:guide id="16" pos="4443">
          <p15:clr>
            <a:srgbClr val="E46962"/>
          </p15:clr>
        </p15:guide>
        <p15:guide id="17" pos="4278">
          <p15:clr>
            <a:srgbClr val="E46962"/>
          </p15:clr>
        </p15:guide>
        <p15:guide id="18" pos="3949">
          <p15:clr>
            <a:srgbClr val="E46962"/>
          </p15:clr>
        </p15:guide>
        <p15:guide id="19" pos="3784">
          <p15:clr>
            <a:srgbClr val="E46962"/>
          </p15:clr>
        </p15:guide>
        <p15:guide id="20" pos="3455">
          <p15:clr>
            <a:srgbClr val="E46962"/>
          </p15:clr>
        </p15:guide>
        <p15:guide id="21" pos="3290">
          <p15:clr>
            <a:srgbClr val="E46962"/>
          </p15:clr>
        </p15:guide>
        <p15:guide id="22" pos="296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 Id="rId3" Type="http://schemas.openxmlformats.org/officeDocument/2006/relationships/image" Target="../media/image33.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 Id="rId3" Type="http://schemas.openxmlformats.org/officeDocument/2006/relationships/image" Target="../media/image36.jpg"/><Relationship Id="rId4" Type="http://schemas.openxmlformats.org/officeDocument/2006/relationships/image" Target="../media/image30.jpg"/><Relationship Id="rId5"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xml"/><Relationship Id="rId3" Type="http://schemas.openxmlformats.org/officeDocument/2006/relationships/image" Target="../media/image32.jpg"/><Relationship Id="rId4" Type="http://schemas.openxmlformats.org/officeDocument/2006/relationships/image" Target="../media/image39.jpg"/><Relationship Id="rId5"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42.pn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35.png"/><Relationship Id="rId8" Type="http://schemas.openxmlformats.org/officeDocument/2006/relationships/image" Target="../media/image20.png"/><Relationship Id="rId11" Type="http://schemas.openxmlformats.org/officeDocument/2006/relationships/image" Target="../media/image40.png"/><Relationship Id="rId10" Type="http://schemas.openxmlformats.org/officeDocument/2006/relationships/image" Target="../media/image17.png"/><Relationship Id="rId12"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7.png"/><Relationship Id="rId8"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98" name="Shape 398"/>
        <p:cNvGrpSpPr/>
        <p:nvPr/>
      </p:nvGrpSpPr>
      <p:grpSpPr>
        <a:xfrm>
          <a:off x="0" y="0"/>
          <a:ext cx="0" cy="0"/>
          <a:chOff x="0" y="0"/>
          <a:chExt cx="0" cy="0"/>
        </a:xfrm>
      </p:grpSpPr>
      <p:sp>
        <p:nvSpPr>
          <p:cNvPr id="399" name="Google Shape;399;p67"/>
          <p:cNvSpPr txBox="1"/>
          <p:nvPr>
            <p:ph type="title"/>
          </p:nvPr>
        </p:nvSpPr>
        <p:spPr>
          <a:xfrm>
            <a:off x="170350" y="365025"/>
            <a:ext cx="4732800" cy="11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400">
                <a:solidFill>
                  <a:srgbClr val="CC0000"/>
                </a:solidFill>
              </a:rPr>
              <a:t>Food.com</a:t>
            </a:r>
            <a:endParaRPr b="1" sz="5400">
              <a:solidFill>
                <a:srgbClr val="CC0000"/>
              </a:solidFill>
            </a:endParaRPr>
          </a:p>
        </p:txBody>
      </p:sp>
      <p:sp>
        <p:nvSpPr>
          <p:cNvPr id="400" name="Google Shape;400;p67"/>
          <p:cNvSpPr txBox="1"/>
          <p:nvPr>
            <p:ph idx="1" type="subTitle"/>
          </p:nvPr>
        </p:nvSpPr>
        <p:spPr>
          <a:xfrm>
            <a:off x="170350" y="1175739"/>
            <a:ext cx="47031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Lexend SemiBold"/>
                <a:ea typeface="Lexend SemiBold"/>
                <a:cs typeface="Lexend SemiBold"/>
                <a:sym typeface="Lexend SemiBold"/>
              </a:rPr>
              <a:t>Go-To Restaurant Integrated Platform</a:t>
            </a:r>
            <a:endParaRPr sz="2600">
              <a:latin typeface="Lexend SemiBold"/>
              <a:ea typeface="Lexend SemiBold"/>
              <a:cs typeface="Lexend SemiBold"/>
              <a:sym typeface="Lexend SemiBold"/>
            </a:endParaRPr>
          </a:p>
        </p:txBody>
      </p:sp>
      <p:sp>
        <p:nvSpPr>
          <p:cNvPr id="401" name="Google Shape;401;p67"/>
          <p:cNvSpPr txBox="1"/>
          <p:nvPr>
            <p:ph idx="2" type="body"/>
          </p:nvPr>
        </p:nvSpPr>
        <p:spPr>
          <a:xfrm>
            <a:off x="94150" y="4606800"/>
            <a:ext cx="4732800" cy="2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CC0000"/>
                </a:solidFill>
                <a:latin typeface="Lexend"/>
                <a:ea typeface="Lexend"/>
                <a:cs typeface="Lexend"/>
                <a:sym typeface="Lexend"/>
              </a:rPr>
              <a:t>GROUP 3 </a:t>
            </a:r>
            <a:endParaRPr b="1" sz="1100">
              <a:solidFill>
                <a:srgbClr val="CC0000"/>
              </a:solidFill>
              <a:latin typeface="Lexend"/>
              <a:ea typeface="Lexend"/>
              <a:cs typeface="Lexend"/>
              <a:sym typeface="Lexend"/>
            </a:endParaRPr>
          </a:p>
          <a:p>
            <a:pPr indent="0" lvl="0" marL="0" rtl="0" algn="l">
              <a:spcBef>
                <a:spcPts val="0"/>
              </a:spcBef>
              <a:spcAft>
                <a:spcPts val="0"/>
              </a:spcAft>
              <a:buNone/>
            </a:pPr>
            <a:r>
              <a:rPr lang="en" sz="900">
                <a:solidFill>
                  <a:srgbClr val="434343"/>
                </a:solidFill>
              </a:rPr>
              <a:t>Sansinee, Sipprang, Suchakrey, Viviane, Yuefan</a:t>
            </a:r>
            <a:endParaRPr sz="900">
              <a:solidFill>
                <a:srgbClr val="434343"/>
              </a:solidFill>
            </a:endParaRPr>
          </a:p>
        </p:txBody>
      </p:sp>
      <p:sp>
        <p:nvSpPr>
          <p:cNvPr id="402" name="Google Shape;402;p67"/>
          <p:cNvSpPr txBox="1"/>
          <p:nvPr>
            <p:ph idx="4" type="body"/>
          </p:nvPr>
        </p:nvSpPr>
        <p:spPr>
          <a:xfrm>
            <a:off x="94150" y="4447200"/>
            <a:ext cx="2144100" cy="2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CC0000"/>
                </a:solidFill>
                <a:latin typeface="Lexend"/>
                <a:ea typeface="Lexend"/>
                <a:cs typeface="Lexend"/>
                <a:sym typeface="Lexend"/>
              </a:rPr>
              <a:t>APAN 5400 Managing Data </a:t>
            </a:r>
            <a:endParaRPr b="1" sz="1100">
              <a:solidFill>
                <a:srgbClr val="CC0000"/>
              </a:solidFill>
              <a:latin typeface="Lexend"/>
              <a:ea typeface="Lexend"/>
              <a:cs typeface="Lexend"/>
              <a:sym typeface="Lexend"/>
            </a:endParaRPr>
          </a:p>
          <a:p>
            <a:pPr indent="0" lvl="0" marL="0" rtl="0" algn="l">
              <a:spcBef>
                <a:spcPts val="0"/>
              </a:spcBef>
              <a:spcAft>
                <a:spcPts val="0"/>
              </a:spcAft>
              <a:buNone/>
            </a:pPr>
            <a:r>
              <a:t/>
            </a:r>
            <a:endParaRPr b="1" sz="1100">
              <a:solidFill>
                <a:srgbClr val="CC0000"/>
              </a:solidFill>
              <a:latin typeface="Lexend"/>
              <a:ea typeface="Lexend"/>
              <a:cs typeface="Lexend"/>
              <a:sym typeface="Lexend"/>
            </a:endParaRPr>
          </a:p>
        </p:txBody>
      </p:sp>
      <p:pic>
        <p:nvPicPr>
          <p:cNvPr id="403" name="Google Shape;403;p67" title="Find Your Best Real Estate White Minimalist Search Bar UI Website Instagram Post.png"/>
          <p:cNvPicPr preferRelativeResize="0"/>
          <p:nvPr/>
        </p:nvPicPr>
        <p:blipFill rotWithShape="1">
          <a:blip r:embed="rId3">
            <a:alphaModFix/>
          </a:blip>
          <a:srcRect b="0" l="8922" r="5934" t="0"/>
          <a:stretch/>
        </p:blipFill>
        <p:spPr>
          <a:xfrm>
            <a:off x="4956625" y="0"/>
            <a:ext cx="4190999" cy="5143500"/>
          </a:xfrm>
          <a:prstGeom prst="rect">
            <a:avLst/>
          </a:prstGeom>
          <a:noFill/>
          <a:ln>
            <a:noFill/>
          </a:ln>
        </p:spPr>
      </p:pic>
      <p:sp>
        <p:nvSpPr>
          <p:cNvPr id="404" name="Google Shape;404;p67"/>
          <p:cNvSpPr txBox="1"/>
          <p:nvPr>
            <p:ph idx="1" type="subTitle"/>
          </p:nvPr>
        </p:nvSpPr>
        <p:spPr>
          <a:xfrm>
            <a:off x="734250" y="2173175"/>
            <a:ext cx="2714100" cy="39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Lexend SemiBold"/>
                <a:ea typeface="Lexend SemiBold"/>
                <a:cs typeface="Lexend SemiBold"/>
                <a:sym typeface="Lexend SemiBold"/>
              </a:rPr>
              <a:t>From swipe to bite!</a:t>
            </a:r>
            <a:endParaRPr sz="1500">
              <a:solidFill>
                <a:schemeClr val="dk1"/>
              </a:solidFill>
              <a:latin typeface="Lexend SemiBold"/>
              <a:ea typeface="Lexend SemiBold"/>
              <a:cs typeface="Lexend SemiBold"/>
              <a:sym typeface="Lexen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6"/>
          <p:cNvSpPr txBox="1"/>
          <p:nvPr>
            <p:ph type="title"/>
          </p:nvPr>
        </p:nvSpPr>
        <p:spPr>
          <a:xfrm>
            <a:off x="2151875" y="1748100"/>
            <a:ext cx="4377300" cy="8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0"/>
              <a:t>Appendix</a:t>
            </a:r>
            <a:endParaRPr sz="7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77" title="Screenshot 2025-04-18 at 11.54.15 PM.png"/>
          <p:cNvPicPr preferRelativeResize="0"/>
          <p:nvPr/>
        </p:nvPicPr>
        <p:blipFill rotWithShape="1">
          <a:blip r:embed="rId3">
            <a:alphaModFix/>
          </a:blip>
          <a:srcRect b="0" l="0" r="0" t="8975"/>
          <a:stretch/>
        </p:blipFill>
        <p:spPr>
          <a:xfrm>
            <a:off x="220225" y="769226"/>
            <a:ext cx="5331901" cy="2213349"/>
          </a:xfrm>
          <a:prstGeom prst="rect">
            <a:avLst/>
          </a:prstGeom>
          <a:noFill/>
          <a:ln>
            <a:noFill/>
          </a:ln>
        </p:spPr>
      </p:pic>
      <p:cxnSp>
        <p:nvCxnSpPr>
          <p:cNvPr id="620" name="Google Shape;620;p77"/>
          <p:cNvCxnSpPr>
            <a:stCxn id="621" idx="3"/>
          </p:cNvCxnSpPr>
          <p:nvPr/>
        </p:nvCxnSpPr>
        <p:spPr>
          <a:xfrm>
            <a:off x="3230075" y="1268525"/>
            <a:ext cx="2979900" cy="0"/>
          </a:xfrm>
          <a:prstGeom prst="straightConnector1">
            <a:avLst/>
          </a:prstGeom>
          <a:noFill/>
          <a:ln cap="flat" cmpd="sng" w="28575">
            <a:solidFill>
              <a:srgbClr val="A61C00"/>
            </a:solidFill>
            <a:prstDash val="solid"/>
            <a:round/>
            <a:headEnd len="med" w="med" type="none"/>
            <a:tailEnd len="med" w="med" type="triangle"/>
          </a:ln>
        </p:spPr>
      </p:cxnSp>
      <p:sp>
        <p:nvSpPr>
          <p:cNvPr id="621" name="Google Shape;621;p77"/>
          <p:cNvSpPr/>
          <p:nvPr/>
        </p:nvSpPr>
        <p:spPr>
          <a:xfrm>
            <a:off x="2525375" y="1158425"/>
            <a:ext cx="704700" cy="220200"/>
          </a:xfrm>
          <a:prstGeom prst="roundRect">
            <a:avLst>
              <a:gd fmla="val 16667" name="adj"/>
            </a:avLst>
          </a:prstGeom>
          <a:no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22" name="Google Shape;622;p77"/>
          <p:cNvSpPr txBox="1"/>
          <p:nvPr/>
        </p:nvSpPr>
        <p:spPr>
          <a:xfrm>
            <a:off x="6254638" y="1083400"/>
            <a:ext cx="2391600" cy="38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Lexend"/>
                <a:ea typeface="Lexend"/>
                <a:cs typeface="Lexend"/>
                <a:sym typeface="Lexend"/>
              </a:rPr>
              <a:t>Restaurant Search Engine</a:t>
            </a:r>
            <a:endParaRPr b="1" sz="1300">
              <a:solidFill>
                <a:schemeClr val="lt1"/>
              </a:solidFill>
              <a:latin typeface="Lexend"/>
              <a:ea typeface="Lexend"/>
              <a:cs typeface="Lexend"/>
              <a:sym typeface="Lexend"/>
            </a:endParaRPr>
          </a:p>
        </p:txBody>
      </p:sp>
      <p:pic>
        <p:nvPicPr>
          <p:cNvPr id="623" name="Google Shape;623;p77" title="Screenshot 2025-04-18 at 11.54.28 PM.png"/>
          <p:cNvPicPr preferRelativeResize="0"/>
          <p:nvPr/>
        </p:nvPicPr>
        <p:blipFill rotWithShape="1">
          <a:blip r:embed="rId4">
            <a:alphaModFix/>
          </a:blip>
          <a:srcRect b="14893" l="0" r="0" t="0"/>
          <a:stretch/>
        </p:blipFill>
        <p:spPr>
          <a:xfrm>
            <a:off x="203700" y="3103025"/>
            <a:ext cx="5343601" cy="1980724"/>
          </a:xfrm>
          <a:prstGeom prst="rect">
            <a:avLst/>
          </a:prstGeom>
          <a:noFill/>
          <a:ln>
            <a:noFill/>
          </a:ln>
        </p:spPr>
      </p:pic>
      <p:sp>
        <p:nvSpPr>
          <p:cNvPr id="624" name="Google Shape;624;p77"/>
          <p:cNvSpPr txBox="1"/>
          <p:nvPr/>
        </p:nvSpPr>
        <p:spPr>
          <a:xfrm>
            <a:off x="6254592" y="3103025"/>
            <a:ext cx="2391600" cy="38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Lexend"/>
                <a:ea typeface="Lexend"/>
                <a:cs typeface="Lexend"/>
                <a:sym typeface="Lexend"/>
              </a:rPr>
              <a:t>Top 3 Recommendations</a:t>
            </a:r>
            <a:endParaRPr b="1" sz="1300">
              <a:solidFill>
                <a:schemeClr val="lt1"/>
              </a:solidFill>
              <a:latin typeface="Lexend"/>
              <a:ea typeface="Lexend"/>
              <a:cs typeface="Lexend"/>
              <a:sym typeface="Lexend"/>
            </a:endParaRPr>
          </a:p>
        </p:txBody>
      </p:sp>
      <p:sp>
        <p:nvSpPr>
          <p:cNvPr id="625" name="Google Shape;625;p77"/>
          <p:cNvSpPr txBox="1"/>
          <p:nvPr/>
        </p:nvSpPr>
        <p:spPr>
          <a:xfrm>
            <a:off x="6254563" y="1600525"/>
            <a:ext cx="2391600" cy="760200"/>
          </a:xfrm>
          <a:prstGeom prst="rect">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Users can </a:t>
            </a:r>
            <a:r>
              <a:rPr b="1" lang="en" sz="1100">
                <a:solidFill>
                  <a:schemeClr val="lt1"/>
                </a:solidFill>
              </a:rPr>
              <a:t>search</a:t>
            </a:r>
            <a:r>
              <a:rPr b="1" lang="en" sz="1100">
                <a:solidFill>
                  <a:schemeClr val="lt1"/>
                </a:solidFill>
              </a:rPr>
              <a:t> specific restaurants information under search function.</a:t>
            </a:r>
            <a:endParaRPr b="1" sz="1100">
              <a:solidFill>
                <a:schemeClr val="lt1"/>
              </a:solidFill>
              <a:highlight>
                <a:schemeClr val="lt1"/>
              </a:highlight>
            </a:endParaRPr>
          </a:p>
        </p:txBody>
      </p:sp>
      <p:sp>
        <p:nvSpPr>
          <p:cNvPr id="626" name="Google Shape;626;p77"/>
          <p:cNvSpPr txBox="1"/>
          <p:nvPr/>
        </p:nvSpPr>
        <p:spPr>
          <a:xfrm>
            <a:off x="6254600" y="3605175"/>
            <a:ext cx="2391600" cy="837300"/>
          </a:xfrm>
          <a:prstGeom prst="rect">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Recommend </a:t>
            </a:r>
            <a:r>
              <a:rPr b="1" lang="en" sz="1100">
                <a:solidFill>
                  <a:schemeClr val="lt1"/>
                </a:solidFill>
              </a:rPr>
              <a:t>the top 3 most reviewed restaurants </a:t>
            </a:r>
            <a:r>
              <a:rPr b="1" lang="en" sz="1100">
                <a:solidFill>
                  <a:schemeClr val="lt1"/>
                </a:solidFill>
              </a:rPr>
              <a:t> to help users decide what to eat.</a:t>
            </a:r>
            <a:endParaRPr b="1" sz="1100">
              <a:solidFill>
                <a:schemeClr val="lt1"/>
              </a:solidFill>
              <a:highlight>
                <a:schemeClr val="lt1"/>
              </a:highlight>
            </a:endParaRPr>
          </a:p>
        </p:txBody>
      </p:sp>
      <p:cxnSp>
        <p:nvCxnSpPr>
          <p:cNvPr id="627" name="Google Shape;627;p77"/>
          <p:cNvCxnSpPr/>
          <p:nvPr/>
        </p:nvCxnSpPr>
        <p:spPr>
          <a:xfrm flipH="1" rot="10800000">
            <a:off x="5593075" y="3295550"/>
            <a:ext cx="616800" cy="3900"/>
          </a:xfrm>
          <a:prstGeom prst="straightConnector1">
            <a:avLst/>
          </a:prstGeom>
          <a:noFill/>
          <a:ln cap="flat" cmpd="sng" w="28575">
            <a:solidFill>
              <a:srgbClr val="A61C00"/>
            </a:solidFill>
            <a:prstDash val="solid"/>
            <a:round/>
            <a:headEnd len="med" w="med" type="none"/>
            <a:tailEnd len="med" w="med" type="triangle"/>
          </a:ln>
        </p:spPr>
      </p:cxnSp>
      <p:sp>
        <p:nvSpPr>
          <p:cNvPr id="628" name="Google Shape;628;p77"/>
          <p:cNvSpPr txBox="1"/>
          <p:nvPr>
            <p:ph idx="4294967295" type="title"/>
          </p:nvPr>
        </p:nvSpPr>
        <p:spPr>
          <a:xfrm>
            <a:off x="112125" y="89725"/>
            <a:ext cx="86844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Lexend"/>
                <a:ea typeface="Lexend"/>
                <a:cs typeface="Lexend"/>
                <a:sym typeface="Lexend"/>
              </a:rPr>
              <a:t>Website Concept: Landing Page</a:t>
            </a:r>
            <a:endParaRPr b="1" sz="3000">
              <a:solidFill>
                <a:srgbClr val="CC0000"/>
              </a:solidFill>
              <a:latin typeface="Lexend"/>
              <a:ea typeface="Lexend"/>
              <a:cs typeface="Lexend"/>
              <a:sym typeface="Lexend"/>
            </a:endParaRPr>
          </a:p>
        </p:txBody>
      </p:sp>
      <p:sp>
        <p:nvSpPr>
          <p:cNvPr id="629" name="Google Shape;629;p77"/>
          <p:cNvSpPr txBox="1"/>
          <p:nvPr/>
        </p:nvSpPr>
        <p:spPr>
          <a:xfrm>
            <a:off x="7094300" y="4522650"/>
            <a:ext cx="852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neo4j</a:t>
            </a:r>
            <a:endParaRPr b="1" sz="1700">
              <a:solidFill>
                <a:schemeClr val="lt1"/>
              </a:solidFill>
              <a:latin typeface="Lexend"/>
              <a:ea typeface="Lexend"/>
              <a:cs typeface="Lexend"/>
              <a:sym typeface="Lexend"/>
            </a:endParaRPr>
          </a:p>
        </p:txBody>
      </p:sp>
      <p:sp>
        <p:nvSpPr>
          <p:cNvPr id="630" name="Google Shape;630;p77"/>
          <p:cNvSpPr/>
          <p:nvPr/>
        </p:nvSpPr>
        <p:spPr>
          <a:xfrm>
            <a:off x="6254600" y="4565100"/>
            <a:ext cx="704400" cy="36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8"/>
          <p:cNvSpPr txBox="1"/>
          <p:nvPr/>
        </p:nvSpPr>
        <p:spPr>
          <a:xfrm>
            <a:off x="6218175" y="906275"/>
            <a:ext cx="2391600" cy="38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Lexend"/>
                <a:ea typeface="Lexend"/>
                <a:cs typeface="Lexend"/>
                <a:sym typeface="Lexend"/>
              </a:rPr>
              <a:t>Restaurant Search Engine</a:t>
            </a:r>
            <a:endParaRPr b="1" sz="1300">
              <a:solidFill>
                <a:schemeClr val="lt1"/>
              </a:solidFill>
              <a:latin typeface="Lexend"/>
              <a:ea typeface="Lexend"/>
              <a:cs typeface="Lexend"/>
              <a:sym typeface="Lexend"/>
            </a:endParaRPr>
          </a:p>
        </p:txBody>
      </p:sp>
      <p:sp>
        <p:nvSpPr>
          <p:cNvPr id="636" name="Google Shape;636;p78"/>
          <p:cNvSpPr txBox="1"/>
          <p:nvPr/>
        </p:nvSpPr>
        <p:spPr>
          <a:xfrm>
            <a:off x="6254592" y="3179225"/>
            <a:ext cx="2391600" cy="38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Lexend"/>
                <a:ea typeface="Lexend"/>
                <a:cs typeface="Lexend"/>
                <a:sym typeface="Lexend"/>
              </a:rPr>
              <a:t>Restaurant Result</a:t>
            </a:r>
            <a:endParaRPr b="1" sz="1300">
              <a:solidFill>
                <a:schemeClr val="lt1"/>
              </a:solidFill>
              <a:latin typeface="Lexend"/>
              <a:ea typeface="Lexend"/>
              <a:cs typeface="Lexend"/>
              <a:sym typeface="Lexend"/>
            </a:endParaRPr>
          </a:p>
        </p:txBody>
      </p:sp>
      <p:sp>
        <p:nvSpPr>
          <p:cNvPr id="637" name="Google Shape;637;p78"/>
          <p:cNvSpPr txBox="1"/>
          <p:nvPr/>
        </p:nvSpPr>
        <p:spPr>
          <a:xfrm>
            <a:off x="6218100" y="1347200"/>
            <a:ext cx="2391600" cy="1195200"/>
          </a:xfrm>
          <a:prstGeom prst="rect">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100">
                <a:solidFill>
                  <a:schemeClr val="lt1"/>
                </a:solidFill>
              </a:rPr>
              <a:t>Based on customer needs, users can perform more precise searches by restaurant name, location, cuisine type, price range, and ratings.</a:t>
            </a:r>
            <a:endParaRPr>
              <a:solidFill>
                <a:schemeClr val="lt1"/>
              </a:solidFill>
              <a:latin typeface="Lexend"/>
              <a:ea typeface="Lexend"/>
              <a:cs typeface="Lexend"/>
              <a:sym typeface="Lexend"/>
            </a:endParaRPr>
          </a:p>
        </p:txBody>
      </p:sp>
      <p:sp>
        <p:nvSpPr>
          <p:cNvPr id="638" name="Google Shape;638;p78"/>
          <p:cNvSpPr txBox="1"/>
          <p:nvPr/>
        </p:nvSpPr>
        <p:spPr>
          <a:xfrm>
            <a:off x="6254600" y="3681375"/>
            <a:ext cx="2391600" cy="875400"/>
          </a:xfrm>
          <a:prstGeom prst="rect">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Users can scroll down the result page to find out the detailed information and then make the reservation.</a:t>
            </a:r>
            <a:endParaRPr b="1" sz="1100">
              <a:solidFill>
                <a:schemeClr val="lt1"/>
              </a:solidFill>
              <a:highlight>
                <a:schemeClr val="lt1"/>
              </a:highlight>
            </a:endParaRPr>
          </a:p>
        </p:txBody>
      </p:sp>
      <p:cxnSp>
        <p:nvCxnSpPr>
          <p:cNvPr id="639" name="Google Shape;639;p78"/>
          <p:cNvCxnSpPr/>
          <p:nvPr/>
        </p:nvCxnSpPr>
        <p:spPr>
          <a:xfrm flipH="1" rot="10800000">
            <a:off x="5593075" y="3371750"/>
            <a:ext cx="616800" cy="3900"/>
          </a:xfrm>
          <a:prstGeom prst="straightConnector1">
            <a:avLst/>
          </a:prstGeom>
          <a:noFill/>
          <a:ln cap="flat" cmpd="sng" w="28575">
            <a:solidFill>
              <a:srgbClr val="A61C00"/>
            </a:solidFill>
            <a:prstDash val="solid"/>
            <a:round/>
            <a:headEnd len="med" w="med" type="none"/>
            <a:tailEnd len="med" w="med" type="triangle"/>
          </a:ln>
        </p:spPr>
      </p:cxnSp>
      <p:cxnSp>
        <p:nvCxnSpPr>
          <p:cNvPr id="640" name="Google Shape;640;p78"/>
          <p:cNvCxnSpPr/>
          <p:nvPr/>
        </p:nvCxnSpPr>
        <p:spPr>
          <a:xfrm flipH="1" rot="10800000">
            <a:off x="5593075" y="1096775"/>
            <a:ext cx="616800" cy="3900"/>
          </a:xfrm>
          <a:prstGeom prst="straightConnector1">
            <a:avLst/>
          </a:prstGeom>
          <a:noFill/>
          <a:ln cap="flat" cmpd="sng" w="28575">
            <a:solidFill>
              <a:srgbClr val="A61C00"/>
            </a:solidFill>
            <a:prstDash val="solid"/>
            <a:round/>
            <a:headEnd len="med" w="med" type="none"/>
            <a:tailEnd len="med" w="med" type="triangle"/>
          </a:ln>
        </p:spPr>
      </p:cxnSp>
      <p:pic>
        <p:nvPicPr>
          <p:cNvPr id="641" name="Google Shape;641;p78" title="WhatsApp Image 2025-04-18 at 23.57.14.jpeg"/>
          <p:cNvPicPr preferRelativeResize="0"/>
          <p:nvPr/>
        </p:nvPicPr>
        <p:blipFill rotWithShape="1">
          <a:blip r:embed="rId3">
            <a:alphaModFix/>
          </a:blip>
          <a:srcRect b="35713" l="0" r="950" t="4334"/>
          <a:stretch/>
        </p:blipFill>
        <p:spPr>
          <a:xfrm>
            <a:off x="152400" y="815350"/>
            <a:ext cx="5343600" cy="1847100"/>
          </a:xfrm>
          <a:prstGeom prst="rect">
            <a:avLst/>
          </a:prstGeom>
          <a:noFill/>
          <a:ln>
            <a:noFill/>
          </a:ln>
        </p:spPr>
      </p:pic>
      <p:pic>
        <p:nvPicPr>
          <p:cNvPr id="642" name="Google Shape;642;p78" title="WhatsApp Image 2025-04-19 at 00.00.27.jpeg"/>
          <p:cNvPicPr preferRelativeResize="0"/>
          <p:nvPr/>
        </p:nvPicPr>
        <p:blipFill rotWithShape="1">
          <a:blip r:embed="rId4">
            <a:alphaModFix/>
          </a:blip>
          <a:srcRect b="44355" l="12358" r="11728" t="6301"/>
          <a:stretch/>
        </p:blipFill>
        <p:spPr>
          <a:xfrm>
            <a:off x="140700" y="2776920"/>
            <a:ext cx="5343600" cy="2170906"/>
          </a:xfrm>
          <a:prstGeom prst="rect">
            <a:avLst/>
          </a:prstGeom>
          <a:noFill/>
          <a:ln>
            <a:noFill/>
          </a:ln>
        </p:spPr>
      </p:pic>
      <p:sp>
        <p:nvSpPr>
          <p:cNvPr id="643" name="Google Shape;643;p78"/>
          <p:cNvSpPr txBox="1"/>
          <p:nvPr>
            <p:ph idx="4294967295" type="title"/>
          </p:nvPr>
        </p:nvSpPr>
        <p:spPr>
          <a:xfrm>
            <a:off x="112125" y="89725"/>
            <a:ext cx="86844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Lexend"/>
                <a:ea typeface="Lexend"/>
                <a:cs typeface="Lexend"/>
                <a:sym typeface="Lexend"/>
              </a:rPr>
              <a:t>Website Concept: Searching Page</a:t>
            </a:r>
            <a:endParaRPr b="1" sz="3000">
              <a:solidFill>
                <a:srgbClr val="CC0000"/>
              </a:solidFill>
              <a:latin typeface="Lexend"/>
              <a:ea typeface="Lexend"/>
              <a:cs typeface="Lexend"/>
              <a:sym typeface="Lexend"/>
            </a:endParaRPr>
          </a:p>
        </p:txBody>
      </p:sp>
      <p:sp>
        <p:nvSpPr>
          <p:cNvPr id="644" name="Google Shape;644;p78"/>
          <p:cNvSpPr txBox="1"/>
          <p:nvPr/>
        </p:nvSpPr>
        <p:spPr>
          <a:xfrm>
            <a:off x="7108200" y="2599513"/>
            <a:ext cx="852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neo4j</a:t>
            </a:r>
            <a:endParaRPr b="1" sz="1700">
              <a:solidFill>
                <a:schemeClr val="lt1"/>
              </a:solidFill>
              <a:latin typeface="Lexend"/>
              <a:ea typeface="Lexend"/>
              <a:cs typeface="Lexend"/>
              <a:sym typeface="Lexend"/>
            </a:endParaRPr>
          </a:p>
        </p:txBody>
      </p:sp>
      <p:sp>
        <p:nvSpPr>
          <p:cNvPr id="645" name="Google Shape;645;p78"/>
          <p:cNvSpPr/>
          <p:nvPr/>
        </p:nvSpPr>
        <p:spPr>
          <a:xfrm>
            <a:off x="6268500" y="2641963"/>
            <a:ext cx="704400" cy="36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46" name="Google Shape;646;p78"/>
          <p:cNvSpPr txBox="1"/>
          <p:nvPr/>
        </p:nvSpPr>
        <p:spPr>
          <a:xfrm>
            <a:off x="7108200" y="4632963"/>
            <a:ext cx="852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neo4j</a:t>
            </a:r>
            <a:endParaRPr b="1" sz="1700">
              <a:solidFill>
                <a:schemeClr val="lt1"/>
              </a:solidFill>
              <a:latin typeface="Lexend"/>
              <a:ea typeface="Lexend"/>
              <a:cs typeface="Lexend"/>
              <a:sym typeface="Lexend"/>
            </a:endParaRPr>
          </a:p>
        </p:txBody>
      </p:sp>
      <p:sp>
        <p:nvSpPr>
          <p:cNvPr id="647" name="Google Shape;647;p78"/>
          <p:cNvSpPr/>
          <p:nvPr/>
        </p:nvSpPr>
        <p:spPr>
          <a:xfrm>
            <a:off x="6268500" y="4675413"/>
            <a:ext cx="704400" cy="36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9"/>
          <p:cNvSpPr txBox="1"/>
          <p:nvPr/>
        </p:nvSpPr>
        <p:spPr>
          <a:xfrm>
            <a:off x="285900" y="3267600"/>
            <a:ext cx="2391600" cy="38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Lexend"/>
                <a:ea typeface="Lexend"/>
                <a:cs typeface="Lexend"/>
                <a:sym typeface="Lexend"/>
              </a:rPr>
              <a:t>Detail Information</a:t>
            </a:r>
            <a:endParaRPr b="1" sz="1300">
              <a:solidFill>
                <a:schemeClr val="lt1"/>
              </a:solidFill>
              <a:latin typeface="Lexend"/>
              <a:ea typeface="Lexend"/>
              <a:cs typeface="Lexend"/>
              <a:sym typeface="Lexend"/>
            </a:endParaRPr>
          </a:p>
        </p:txBody>
      </p:sp>
      <p:sp>
        <p:nvSpPr>
          <p:cNvPr id="653" name="Google Shape;653;p79"/>
          <p:cNvSpPr txBox="1"/>
          <p:nvPr/>
        </p:nvSpPr>
        <p:spPr>
          <a:xfrm>
            <a:off x="285900" y="3716950"/>
            <a:ext cx="2391600" cy="1195200"/>
          </a:xfrm>
          <a:prstGeom prst="rect">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100">
                <a:solidFill>
                  <a:schemeClr val="lt1"/>
                </a:solidFill>
              </a:rPr>
              <a:t>Showing restaurant information with ratings, prices, opening hour, location, phone number, website, menu, and pictures. </a:t>
            </a:r>
            <a:endParaRPr>
              <a:solidFill>
                <a:schemeClr val="lt1"/>
              </a:solidFill>
              <a:latin typeface="Lexend"/>
              <a:ea typeface="Lexend"/>
              <a:cs typeface="Lexend"/>
              <a:sym typeface="Lexend"/>
            </a:endParaRPr>
          </a:p>
        </p:txBody>
      </p:sp>
      <p:grpSp>
        <p:nvGrpSpPr>
          <p:cNvPr id="654" name="Google Shape;654;p79"/>
          <p:cNvGrpSpPr/>
          <p:nvPr/>
        </p:nvGrpSpPr>
        <p:grpSpPr>
          <a:xfrm>
            <a:off x="261275" y="663068"/>
            <a:ext cx="3800967" cy="2540194"/>
            <a:chOff x="152400" y="681725"/>
            <a:chExt cx="4547699" cy="3426212"/>
          </a:xfrm>
        </p:grpSpPr>
        <p:pic>
          <p:nvPicPr>
            <p:cNvPr id="655" name="Google Shape;655;p79" title="WhatsApp Image 2025-04-19 at 00.02.11.jpeg"/>
            <p:cNvPicPr preferRelativeResize="0"/>
            <p:nvPr/>
          </p:nvPicPr>
          <p:blipFill rotWithShape="1">
            <a:blip r:embed="rId3">
              <a:alphaModFix/>
            </a:blip>
            <a:srcRect b="54689" l="0" r="0" t="8063"/>
            <a:stretch/>
          </p:blipFill>
          <p:spPr>
            <a:xfrm>
              <a:off x="152400" y="681725"/>
              <a:ext cx="4547699" cy="1058652"/>
            </a:xfrm>
            <a:prstGeom prst="rect">
              <a:avLst/>
            </a:prstGeom>
            <a:noFill/>
            <a:ln>
              <a:noFill/>
            </a:ln>
          </p:spPr>
        </p:pic>
        <p:pic>
          <p:nvPicPr>
            <p:cNvPr id="656" name="Google Shape;656;p79" title="WhatsApp Image 2025-04-19 at 00.02.12.jpeg"/>
            <p:cNvPicPr preferRelativeResize="0"/>
            <p:nvPr/>
          </p:nvPicPr>
          <p:blipFill rotWithShape="1">
            <a:blip r:embed="rId4">
              <a:alphaModFix/>
            </a:blip>
            <a:srcRect b="0" l="0" r="0" t="17478"/>
            <a:stretch/>
          </p:blipFill>
          <p:spPr>
            <a:xfrm>
              <a:off x="152400" y="1762325"/>
              <a:ext cx="4547699" cy="2345612"/>
            </a:xfrm>
            <a:prstGeom prst="rect">
              <a:avLst/>
            </a:prstGeom>
            <a:noFill/>
            <a:ln>
              <a:noFill/>
            </a:ln>
          </p:spPr>
        </p:pic>
      </p:grpSp>
      <p:pic>
        <p:nvPicPr>
          <p:cNvPr id="657" name="Google Shape;657;p79" title="WhatsApp Image 2025-04-19 at 00.02.12.jpeg"/>
          <p:cNvPicPr preferRelativeResize="0"/>
          <p:nvPr/>
        </p:nvPicPr>
        <p:blipFill rotWithShape="1">
          <a:blip r:embed="rId5">
            <a:alphaModFix/>
          </a:blip>
          <a:srcRect b="0" l="4800" r="6294" t="33061"/>
          <a:stretch/>
        </p:blipFill>
        <p:spPr>
          <a:xfrm>
            <a:off x="4304950" y="663075"/>
            <a:ext cx="4752624" cy="2540176"/>
          </a:xfrm>
          <a:prstGeom prst="rect">
            <a:avLst/>
          </a:prstGeom>
          <a:noFill/>
          <a:ln>
            <a:noFill/>
          </a:ln>
        </p:spPr>
      </p:pic>
      <p:sp>
        <p:nvSpPr>
          <p:cNvPr id="658" name="Google Shape;658;p79"/>
          <p:cNvSpPr txBox="1"/>
          <p:nvPr>
            <p:ph idx="4294967295" type="title"/>
          </p:nvPr>
        </p:nvSpPr>
        <p:spPr>
          <a:xfrm>
            <a:off x="112125" y="89725"/>
            <a:ext cx="86844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Lexend"/>
                <a:ea typeface="Lexend"/>
                <a:cs typeface="Lexend"/>
                <a:sym typeface="Lexend"/>
              </a:rPr>
              <a:t>Website Concept: Detail Page</a:t>
            </a:r>
            <a:endParaRPr b="1" sz="3000">
              <a:solidFill>
                <a:srgbClr val="CC0000"/>
              </a:solidFill>
              <a:latin typeface="Lexend"/>
              <a:ea typeface="Lexend"/>
              <a:cs typeface="Lexend"/>
              <a:sym typeface="Lexend"/>
            </a:endParaRPr>
          </a:p>
        </p:txBody>
      </p:sp>
      <p:sp>
        <p:nvSpPr>
          <p:cNvPr id="659" name="Google Shape;659;p79"/>
          <p:cNvSpPr txBox="1"/>
          <p:nvPr/>
        </p:nvSpPr>
        <p:spPr>
          <a:xfrm>
            <a:off x="4647263" y="3267600"/>
            <a:ext cx="2391600" cy="38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Lexend"/>
                <a:ea typeface="Lexend"/>
                <a:cs typeface="Lexend"/>
                <a:sym typeface="Lexend"/>
              </a:rPr>
              <a:t>The Best Review</a:t>
            </a:r>
            <a:endParaRPr b="1" sz="1300">
              <a:solidFill>
                <a:schemeClr val="lt1"/>
              </a:solidFill>
              <a:latin typeface="Lexend"/>
              <a:ea typeface="Lexend"/>
              <a:cs typeface="Lexend"/>
              <a:sym typeface="Lexend"/>
            </a:endParaRPr>
          </a:p>
        </p:txBody>
      </p:sp>
      <p:sp>
        <p:nvSpPr>
          <p:cNvPr id="660" name="Google Shape;660;p79"/>
          <p:cNvSpPr txBox="1"/>
          <p:nvPr/>
        </p:nvSpPr>
        <p:spPr>
          <a:xfrm>
            <a:off x="4647263" y="3716950"/>
            <a:ext cx="2391600" cy="1195200"/>
          </a:xfrm>
          <a:prstGeom prst="rect">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100">
                <a:solidFill>
                  <a:schemeClr val="lt1"/>
                </a:solidFill>
              </a:rPr>
              <a:t>Users can see the reviews by other customers, and decide if they want to make a reservation.</a:t>
            </a:r>
            <a:endParaRPr>
              <a:solidFill>
                <a:schemeClr val="lt1"/>
              </a:solidFill>
              <a:latin typeface="Lexend"/>
              <a:ea typeface="Lexend"/>
              <a:cs typeface="Lexend"/>
              <a:sym typeface="Lexend"/>
            </a:endParaRPr>
          </a:p>
        </p:txBody>
      </p:sp>
      <p:sp>
        <p:nvSpPr>
          <p:cNvPr id="661" name="Google Shape;661;p79"/>
          <p:cNvSpPr txBox="1"/>
          <p:nvPr/>
        </p:nvSpPr>
        <p:spPr>
          <a:xfrm>
            <a:off x="3577250" y="3975238"/>
            <a:ext cx="852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neo4j</a:t>
            </a:r>
            <a:endParaRPr b="1" sz="1700">
              <a:solidFill>
                <a:schemeClr val="lt1"/>
              </a:solidFill>
              <a:latin typeface="Lexend"/>
              <a:ea typeface="Lexend"/>
              <a:cs typeface="Lexend"/>
              <a:sym typeface="Lexend"/>
            </a:endParaRPr>
          </a:p>
        </p:txBody>
      </p:sp>
      <p:sp>
        <p:nvSpPr>
          <p:cNvPr id="662" name="Google Shape;662;p79"/>
          <p:cNvSpPr/>
          <p:nvPr/>
        </p:nvSpPr>
        <p:spPr>
          <a:xfrm>
            <a:off x="2813750" y="4017688"/>
            <a:ext cx="704400" cy="36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3" name="Google Shape;663;p79"/>
          <p:cNvSpPr txBox="1"/>
          <p:nvPr/>
        </p:nvSpPr>
        <p:spPr>
          <a:xfrm>
            <a:off x="7823975" y="4017688"/>
            <a:ext cx="852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neo4j</a:t>
            </a:r>
            <a:endParaRPr b="1" sz="1700">
              <a:solidFill>
                <a:schemeClr val="lt1"/>
              </a:solidFill>
              <a:latin typeface="Lexend"/>
              <a:ea typeface="Lexend"/>
              <a:cs typeface="Lexend"/>
              <a:sym typeface="Lexend"/>
            </a:endParaRPr>
          </a:p>
        </p:txBody>
      </p:sp>
      <p:sp>
        <p:nvSpPr>
          <p:cNvPr id="664" name="Google Shape;664;p79"/>
          <p:cNvSpPr/>
          <p:nvPr/>
        </p:nvSpPr>
        <p:spPr>
          <a:xfrm>
            <a:off x="7136675" y="4060138"/>
            <a:ext cx="704400" cy="36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0"/>
          <p:cNvSpPr txBox="1"/>
          <p:nvPr/>
        </p:nvSpPr>
        <p:spPr>
          <a:xfrm>
            <a:off x="6209875" y="1058675"/>
            <a:ext cx="2400000" cy="38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Lexend"/>
                <a:ea typeface="Lexend"/>
                <a:cs typeface="Lexend"/>
                <a:sym typeface="Lexend"/>
              </a:rPr>
              <a:t>Make Reservation</a:t>
            </a:r>
            <a:endParaRPr b="1" sz="1300">
              <a:solidFill>
                <a:schemeClr val="lt1"/>
              </a:solidFill>
              <a:latin typeface="Lexend"/>
              <a:ea typeface="Lexend"/>
              <a:cs typeface="Lexend"/>
              <a:sym typeface="Lexend"/>
            </a:endParaRPr>
          </a:p>
        </p:txBody>
      </p:sp>
      <p:sp>
        <p:nvSpPr>
          <p:cNvPr id="670" name="Google Shape;670;p80"/>
          <p:cNvSpPr txBox="1"/>
          <p:nvPr/>
        </p:nvSpPr>
        <p:spPr>
          <a:xfrm>
            <a:off x="6268500" y="1575800"/>
            <a:ext cx="2341200" cy="786900"/>
          </a:xfrm>
          <a:prstGeom prst="rect">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None/>
            </a:pPr>
            <a:r>
              <a:rPr b="1" lang="en" sz="1100">
                <a:solidFill>
                  <a:schemeClr val="lt1"/>
                </a:solidFill>
              </a:rPr>
              <a:t>Users can </a:t>
            </a:r>
            <a:r>
              <a:rPr b="1" lang="en" sz="1100">
                <a:solidFill>
                  <a:schemeClr val="lt1"/>
                </a:solidFill>
              </a:rPr>
              <a:t>ultimately</a:t>
            </a:r>
            <a:r>
              <a:rPr b="1" lang="en" sz="1100">
                <a:solidFill>
                  <a:schemeClr val="lt1"/>
                </a:solidFill>
              </a:rPr>
              <a:t> make </a:t>
            </a:r>
            <a:r>
              <a:rPr b="1" lang="en" sz="1100">
                <a:solidFill>
                  <a:schemeClr val="lt1"/>
                </a:solidFill>
              </a:rPr>
              <a:t>reservation</a:t>
            </a:r>
            <a:r>
              <a:rPr b="1" lang="en" sz="1100">
                <a:solidFill>
                  <a:schemeClr val="lt1"/>
                </a:solidFill>
              </a:rPr>
              <a:t> and check the confirmation information. </a:t>
            </a:r>
            <a:endParaRPr>
              <a:solidFill>
                <a:schemeClr val="lt1"/>
              </a:solidFill>
              <a:latin typeface="Lexend"/>
              <a:ea typeface="Lexend"/>
              <a:cs typeface="Lexend"/>
              <a:sym typeface="Lexend"/>
            </a:endParaRPr>
          </a:p>
        </p:txBody>
      </p:sp>
      <p:cxnSp>
        <p:nvCxnSpPr>
          <p:cNvPr id="671" name="Google Shape;671;p80"/>
          <p:cNvCxnSpPr/>
          <p:nvPr/>
        </p:nvCxnSpPr>
        <p:spPr>
          <a:xfrm flipH="1" rot="10800000">
            <a:off x="5558738" y="1249175"/>
            <a:ext cx="616800" cy="3900"/>
          </a:xfrm>
          <a:prstGeom prst="straightConnector1">
            <a:avLst/>
          </a:prstGeom>
          <a:noFill/>
          <a:ln cap="flat" cmpd="sng" w="28575">
            <a:solidFill>
              <a:srgbClr val="A61C00"/>
            </a:solidFill>
            <a:prstDash val="solid"/>
            <a:round/>
            <a:headEnd len="med" w="med" type="none"/>
            <a:tailEnd len="med" w="med" type="triangle"/>
          </a:ln>
        </p:spPr>
      </p:cxnSp>
      <p:sp>
        <p:nvSpPr>
          <p:cNvPr id="672" name="Google Shape;672;p80"/>
          <p:cNvSpPr txBox="1"/>
          <p:nvPr>
            <p:ph idx="4294967295" type="title"/>
          </p:nvPr>
        </p:nvSpPr>
        <p:spPr>
          <a:xfrm>
            <a:off x="112125" y="89725"/>
            <a:ext cx="86844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Lexend"/>
                <a:ea typeface="Lexend"/>
                <a:cs typeface="Lexend"/>
                <a:sym typeface="Lexend"/>
              </a:rPr>
              <a:t>Website Concept: Reservation &amp; Confirm </a:t>
            </a:r>
            <a:endParaRPr b="1" sz="3000">
              <a:solidFill>
                <a:srgbClr val="CC0000"/>
              </a:solidFill>
              <a:latin typeface="Lexend"/>
              <a:ea typeface="Lexend"/>
              <a:cs typeface="Lexend"/>
              <a:sym typeface="Lexend"/>
            </a:endParaRPr>
          </a:p>
        </p:txBody>
      </p:sp>
      <p:pic>
        <p:nvPicPr>
          <p:cNvPr id="673" name="Google Shape;673;p80" title="WhatsApp Image 2025-04-19 at 00.03.52.jpeg"/>
          <p:cNvPicPr preferRelativeResize="0"/>
          <p:nvPr/>
        </p:nvPicPr>
        <p:blipFill rotWithShape="1">
          <a:blip r:embed="rId3">
            <a:alphaModFix/>
          </a:blip>
          <a:srcRect b="0" l="34974" r="34971" t="7961"/>
          <a:stretch/>
        </p:blipFill>
        <p:spPr>
          <a:xfrm>
            <a:off x="302725" y="705025"/>
            <a:ext cx="2128499" cy="4074062"/>
          </a:xfrm>
          <a:prstGeom prst="rect">
            <a:avLst/>
          </a:prstGeom>
          <a:noFill/>
          <a:ln>
            <a:noFill/>
          </a:ln>
        </p:spPr>
      </p:pic>
      <p:pic>
        <p:nvPicPr>
          <p:cNvPr id="674" name="Google Shape;674;p80" title="WhatsApp Image 2025-04-19 at 00.06.33 (2).jpeg"/>
          <p:cNvPicPr preferRelativeResize="0"/>
          <p:nvPr/>
        </p:nvPicPr>
        <p:blipFill rotWithShape="1">
          <a:blip r:embed="rId4">
            <a:alphaModFix/>
          </a:blip>
          <a:srcRect b="33231" l="23247" r="23296" t="8034"/>
          <a:stretch/>
        </p:blipFill>
        <p:spPr>
          <a:xfrm>
            <a:off x="2729425" y="705025"/>
            <a:ext cx="2794976" cy="1919350"/>
          </a:xfrm>
          <a:prstGeom prst="rect">
            <a:avLst/>
          </a:prstGeom>
          <a:noFill/>
          <a:ln>
            <a:noFill/>
          </a:ln>
        </p:spPr>
      </p:pic>
      <p:pic>
        <p:nvPicPr>
          <p:cNvPr id="675" name="Google Shape;675;p80" title="WhatsApp Image 2025-04-19 at 00.06.33 (1).jpeg"/>
          <p:cNvPicPr preferRelativeResize="0"/>
          <p:nvPr/>
        </p:nvPicPr>
        <p:blipFill rotWithShape="1">
          <a:blip r:embed="rId5">
            <a:alphaModFix/>
          </a:blip>
          <a:srcRect b="46035" l="25778" r="26386" t="6452"/>
          <a:stretch/>
        </p:blipFill>
        <p:spPr>
          <a:xfrm>
            <a:off x="2729425" y="3043925"/>
            <a:ext cx="2794976" cy="1735150"/>
          </a:xfrm>
          <a:prstGeom prst="rect">
            <a:avLst/>
          </a:prstGeom>
          <a:noFill/>
          <a:ln>
            <a:noFill/>
          </a:ln>
        </p:spPr>
      </p:pic>
      <p:sp>
        <p:nvSpPr>
          <p:cNvPr id="676" name="Google Shape;676;p80"/>
          <p:cNvSpPr txBox="1"/>
          <p:nvPr/>
        </p:nvSpPr>
        <p:spPr>
          <a:xfrm>
            <a:off x="5785500" y="3233475"/>
            <a:ext cx="3256800" cy="12879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2"/>
                </a:solidFill>
              </a:rPr>
              <a:t>Customer do not need to switch websites to think, search and reserve. </a:t>
            </a:r>
            <a:r>
              <a:rPr b="1" lang="en">
                <a:solidFill>
                  <a:srgbClr val="CC0100"/>
                </a:solidFill>
              </a:rPr>
              <a:t>Food.com</a:t>
            </a:r>
            <a:r>
              <a:rPr b="1" lang="en">
                <a:solidFill>
                  <a:schemeClr val="dk2"/>
                </a:solidFill>
              </a:rPr>
              <a:t> solve all the problem in one integrated platform.</a:t>
            </a:r>
            <a:endParaRPr b="1" sz="1300">
              <a:solidFill>
                <a:schemeClr val="dk2"/>
              </a:solidFill>
              <a:latin typeface="Lexend"/>
              <a:ea typeface="Lexend"/>
              <a:cs typeface="Lexend"/>
              <a:sym typeface="Lexend"/>
            </a:endParaRPr>
          </a:p>
        </p:txBody>
      </p:sp>
      <p:sp>
        <p:nvSpPr>
          <p:cNvPr id="677" name="Google Shape;677;p80"/>
          <p:cNvSpPr txBox="1"/>
          <p:nvPr/>
        </p:nvSpPr>
        <p:spPr>
          <a:xfrm>
            <a:off x="6761875" y="2574875"/>
            <a:ext cx="1882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Postgres &amp; SQL</a:t>
            </a:r>
            <a:endParaRPr b="1" sz="1700">
              <a:solidFill>
                <a:schemeClr val="lt1"/>
              </a:solidFill>
              <a:latin typeface="Lexend"/>
              <a:ea typeface="Lexend"/>
              <a:cs typeface="Lexend"/>
              <a:sym typeface="Lexend"/>
            </a:endParaRPr>
          </a:p>
        </p:txBody>
      </p:sp>
      <p:sp>
        <p:nvSpPr>
          <p:cNvPr id="678" name="Google Shape;678;p80"/>
          <p:cNvSpPr/>
          <p:nvPr/>
        </p:nvSpPr>
        <p:spPr>
          <a:xfrm>
            <a:off x="6057475" y="2617325"/>
            <a:ext cx="704400" cy="36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08" name="Shape 408"/>
        <p:cNvGrpSpPr/>
        <p:nvPr/>
      </p:nvGrpSpPr>
      <p:grpSpPr>
        <a:xfrm>
          <a:off x="0" y="0"/>
          <a:ext cx="0" cy="0"/>
          <a:chOff x="0" y="0"/>
          <a:chExt cx="0" cy="0"/>
        </a:xfrm>
      </p:grpSpPr>
      <p:sp>
        <p:nvSpPr>
          <p:cNvPr id="409" name="Google Shape;409;p68"/>
          <p:cNvSpPr txBox="1"/>
          <p:nvPr>
            <p:ph type="title"/>
          </p:nvPr>
        </p:nvSpPr>
        <p:spPr>
          <a:xfrm>
            <a:off x="112125" y="89725"/>
            <a:ext cx="31533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rPr>
              <a:t>Background</a:t>
            </a:r>
            <a:endParaRPr b="1" sz="3000">
              <a:solidFill>
                <a:srgbClr val="CC0000"/>
              </a:solidFill>
            </a:endParaRPr>
          </a:p>
        </p:txBody>
      </p:sp>
      <p:pic>
        <p:nvPicPr>
          <p:cNvPr id="410" name="Google Shape;410;p68" title="documents.png"/>
          <p:cNvPicPr preferRelativeResize="0"/>
          <p:nvPr/>
        </p:nvPicPr>
        <p:blipFill>
          <a:blip r:embed="rId3">
            <a:alphaModFix/>
          </a:blip>
          <a:stretch>
            <a:fillRect/>
          </a:stretch>
        </p:blipFill>
        <p:spPr>
          <a:xfrm>
            <a:off x="3850638" y="796225"/>
            <a:ext cx="1391124" cy="1391124"/>
          </a:xfrm>
          <a:prstGeom prst="rect">
            <a:avLst/>
          </a:prstGeom>
          <a:noFill/>
          <a:ln>
            <a:noFill/>
          </a:ln>
        </p:spPr>
      </p:pic>
      <p:pic>
        <p:nvPicPr>
          <p:cNvPr id="411" name="Google Shape;411;p68" title="problem.png"/>
          <p:cNvPicPr preferRelativeResize="0"/>
          <p:nvPr/>
        </p:nvPicPr>
        <p:blipFill>
          <a:blip r:embed="rId4">
            <a:alphaModFix/>
          </a:blip>
          <a:stretch>
            <a:fillRect/>
          </a:stretch>
        </p:blipFill>
        <p:spPr>
          <a:xfrm>
            <a:off x="786087" y="674550"/>
            <a:ext cx="1513025" cy="1513025"/>
          </a:xfrm>
          <a:prstGeom prst="rect">
            <a:avLst/>
          </a:prstGeom>
          <a:noFill/>
          <a:ln>
            <a:noFill/>
          </a:ln>
        </p:spPr>
      </p:pic>
      <p:sp>
        <p:nvSpPr>
          <p:cNvPr id="412" name="Google Shape;412;p68"/>
          <p:cNvSpPr txBox="1"/>
          <p:nvPr/>
        </p:nvSpPr>
        <p:spPr>
          <a:xfrm>
            <a:off x="566325" y="2234600"/>
            <a:ext cx="1513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exend"/>
                <a:ea typeface="Lexend"/>
                <a:cs typeface="Lexend"/>
                <a:sym typeface="Lexend"/>
              </a:rPr>
              <a:t>Don’t Know </a:t>
            </a:r>
            <a:endParaRPr b="1" sz="1600">
              <a:solidFill>
                <a:schemeClr val="lt1"/>
              </a:solidFill>
              <a:latin typeface="Lexend"/>
              <a:ea typeface="Lexend"/>
              <a:cs typeface="Lexend"/>
              <a:sym typeface="Lexend"/>
            </a:endParaRPr>
          </a:p>
          <a:p>
            <a:pPr indent="0" lvl="0" marL="0" rtl="0" algn="ctr">
              <a:spcBef>
                <a:spcPts val="0"/>
              </a:spcBef>
              <a:spcAft>
                <a:spcPts val="0"/>
              </a:spcAft>
              <a:buNone/>
            </a:pPr>
            <a:r>
              <a:rPr b="1" lang="en" sz="1600">
                <a:solidFill>
                  <a:schemeClr val="lt1"/>
                </a:solidFill>
                <a:latin typeface="Lexend"/>
                <a:ea typeface="Lexend"/>
                <a:cs typeface="Lexend"/>
                <a:sym typeface="Lexend"/>
              </a:rPr>
              <a:t>What to Eat</a:t>
            </a:r>
            <a:endParaRPr b="1" sz="1600">
              <a:solidFill>
                <a:schemeClr val="lt1"/>
              </a:solidFill>
              <a:latin typeface="Lexend"/>
              <a:ea typeface="Lexend"/>
              <a:cs typeface="Lexend"/>
              <a:sym typeface="Lexend"/>
            </a:endParaRPr>
          </a:p>
        </p:txBody>
      </p:sp>
      <p:sp>
        <p:nvSpPr>
          <p:cNvPr id="413" name="Google Shape;413;p68"/>
          <p:cNvSpPr txBox="1"/>
          <p:nvPr/>
        </p:nvSpPr>
        <p:spPr>
          <a:xfrm>
            <a:off x="3192300" y="2234600"/>
            <a:ext cx="2451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exend"/>
                <a:ea typeface="Lexend"/>
                <a:cs typeface="Lexend"/>
                <a:sym typeface="Lexend"/>
              </a:rPr>
              <a:t>Search for </a:t>
            </a:r>
            <a:endParaRPr b="1" sz="1600">
              <a:solidFill>
                <a:schemeClr val="lt1"/>
              </a:solidFill>
              <a:latin typeface="Lexend"/>
              <a:ea typeface="Lexend"/>
              <a:cs typeface="Lexend"/>
              <a:sym typeface="Lexend"/>
            </a:endParaRPr>
          </a:p>
          <a:p>
            <a:pPr indent="0" lvl="0" marL="0" rtl="0" algn="ctr">
              <a:spcBef>
                <a:spcPts val="0"/>
              </a:spcBef>
              <a:spcAft>
                <a:spcPts val="0"/>
              </a:spcAft>
              <a:buNone/>
            </a:pPr>
            <a:r>
              <a:rPr b="1" lang="en" sz="1600">
                <a:solidFill>
                  <a:schemeClr val="lt1"/>
                </a:solidFill>
                <a:latin typeface="Lexend"/>
                <a:ea typeface="Lexend"/>
                <a:cs typeface="Lexend"/>
                <a:sym typeface="Lexend"/>
              </a:rPr>
              <a:t>Various Information</a:t>
            </a:r>
            <a:endParaRPr b="1" sz="1600">
              <a:solidFill>
                <a:schemeClr val="lt1"/>
              </a:solidFill>
              <a:latin typeface="Lexend"/>
              <a:ea typeface="Lexend"/>
              <a:cs typeface="Lexend"/>
              <a:sym typeface="Lexend"/>
            </a:endParaRPr>
          </a:p>
        </p:txBody>
      </p:sp>
      <p:sp>
        <p:nvSpPr>
          <p:cNvPr id="414" name="Google Shape;414;p68"/>
          <p:cNvSpPr txBox="1"/>
          <p:nvPr/>
        </p:nvSpPr>
        <p:spPr>
          <a:xfrm>
            <a:off x="6224100" y="2234600"/>
            <a:ext cx="2651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exend"/>
                <a:ea typeface="Lexend"/>
                <a:cs typeface="Lexend"/>
                <a:sym typeface="Lexend"/>
              </a:rPr>
              <a:t>No Interacted</a:t>
            </a:r>
            <a:endParaRPr b="1" sz="1600">
              <a:solidFill>
                <a:schemeClr val="lt1"/>
              </a:solidFill>
              <a:latin typeface="Lexend"/>
              <a:ea typeface="Lexend"/>
              <a:cs typeface="Lexend"/>
              <a:sym typeface="Lexend"/>
            </a:endParaRPr>
          </a:p>
          <a:p>
            <a:pPr indent="0" lvl="0" marL="0" rtl="0" algn="ctr">
              <a:spcBef>
                <a:spcPts val="0"/>
              </a:spcBef>
              <a:spcAft>
                <a:spcPts val="0"/>
              </a:spcAft>
              <a:buNone/>
            </a:pPr>
            <a:r>
              <a:rPr b="1" lang="en" sz="1600">
                <a:solidFill>
                  <a:schemeClr val="lt1"/>
                </a:solidFill>
                <a:latin typeface="Lexend"/>
                <a:ea typeface="Lexend"/>
                <a:cs typeface="Lexend"/>
                <a:sym typeface="Lexend"/>
              </a:rPr>
              <a:t>Recommendation</a:t>
            </a:r>
            <a:endParaRPr b="1" sz="1600">
              <a:solidFill>
                <a:schemeClr val="lt1"/>
              </a:solidFill>
              <a:latin typeface="Lexend"/>
              <a:ea typeface="Lexend"/>
              <a:cs typeface="Lexend"/>
              <a:sym typeface="Lexend"/>
            </a:endParaRPr>
          </a:p>
        </p:txBody>
      </p:sp>
      <p:sp>
        <p:nvSpPr>
          <p:cNvPr id="415" name="Google Shape;415;p68"/>
          <p:cNvSpPr txBox="1"/>
          <p:nvPr/>
        </p:nvSpPr>
        <p:spPr>
          <a:xfrm>
            <a:off x="895700" y="3478975"/>
            <a:ext cx="8881800" cy="163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lt1"/>
                </a:solidFill>
                <a:latin typeface="Lexend"/>
                <a:ea typeface="Lexend"/>
                <a:cs typeface="Lexend"/>
                <a:sym typeface="Lexend"/>
              </a:rPr>
              <a:t>Incomplete Information: </a:t>
            </a:r>
            <a:endParaRPr b="1" sz="1200">
              <a:solidFill>
                <a:schemeClr val="lt1"/>
              </a:solidFill>
              <a:latin typeface="Lexend"/>
              <a:ea typeface="Lexend"/>
              <a:cs typeface="Lexend"/>
              <a:sym typeface="Lexend"/>
            </a:endParaRPr>
          </a:p>
          <a:p>
            <a:pPr indent="0" lvl="0" marL="0" rtl="0" algn="l">
              <a:lnSpc>
                <a:spcPct val="100000"/>
              </a:lnSpc>
              <a:spcBef>
                <a:spcPts val="500"/>
              </a:spcBef>
              <a:spcAft>
                <a:spcPts val="0"/>
              </a:spcAft>
              <a:buNone/>
            </a:pPr>
            <a:r>
              <a:rPr lang="en" sz="1200">
                <a:solidFill>
                  <a:schemeClr val="lt1"/>
                </a:solidFill>
                <a:latin typeface="Lexend"/>
                <a:ea typeface="Lexend"/>
                <a:cs typeface="Lexend"/>
                <a:sym typeface="Lexend"/>
              </a:rPr>
              <a:t>Users must switch between apps to find </a:t>
            </a:r>
            <a:r>
              <a:rPr b="1" lang="en" sz="1200">
                <a:solidFill>
                  <a:schemeClr val="lt1"/>
                </a:solidFill>
                <a:latin typeface="Lexend"/>
                <a:ea typeface="Lexend"/>
                <a:cs typeface="Lexend"/>
                <a:sym typeface="Lexend"/>
              </a:rPr>
              <a:t>reviews</a:t>
            </a:r>
            <a:r>
              <a:rPr lang="en" sz="1200">
                <a:solidFill>
                  <a:schemeClr val="lt1"/>
                </a:solidFill>
                <a:latin typeface="Lexend"/>
                <a:ea typeface="Lexend"/>
                <a:cs typeface="Lexend"/>
                <a:sym typeface="Lexend"/>
              </a:rPr>
              <a:t>, </a:t>
            </a:r>
            <a:r>
              <a:rPr b="1" lang="en" sz="1200">
                <a:solidFill>
                  <a:schemeClr val="lt1"/>
                </a:solidFill>
                <a:latin typeface="Lexend"/>
                <a:ea typeface="Lexend"/>
                <a:cs typeface="Lexend"/>
                <a:sym typeface="Lexend"/>
              </a:rPr>
              <a:t>menu</a:t>
            </a:r>
            <a:r>
              <a:rPr lang="en" sz="1200">
                <a:solidFill>
                  <a:schemeClr val="lt1"/>
                </a:solidFill>
                <a:latin typeface="Lexend"/>
                <a:ea typeface="Lexend"/>
                <a:cs typeface="Lexend"/>
                <a:sym typeface="Lexend"/>
              </a:rPr>
              <a:t>, </a:t>
            </a:r>
            <a:r>
              <a:rPr b="1" lang="en" sz="1200">
                <a:solidFill>
                  <a:schemeClr val="lt1"/>
                </a:solidFill>
                <a:latin typeface="Lexend"/>
                <a:ea typeface="Lexend"/>
                <a:cs typeface="Lexend"/>
                <a:sym typeface="Lexend"/>
              </a:rPr>
              <a:t>pricing</a:t>
            </a:r>
            <a:r>
              <a:rPr lang="en" sz="1200">
                <a:solidFill>
                  <a:schemeClr val="lt1"/>
                </a:solidFill>
                <a:latin typeface="Lexend"/>
                <a:ea typeface="Lexend"/>
                <a:cs typeface="Lexend"/>
                <a:sym typeface="Lexend"/>
              </a:rPr>
              <a:t>, </a:t>
            </a:r>
            <a:r>
              <a:rPr b="1" lang="en" sz="1200">
                <a:solidFill>
                  <a:schemeClr val="lt1"/>
                </a:solidFill>
                <a:latin typeface="Lexend"/>
                <a:ea typeface="Lexend"/>
                <a:cs typeface="Lexend"/>
                <a:sym typeface="Lexend"/>
              </a:rPr>
              <a:t>atmosphere</a:t>
            </a:r>
            <a:r>
              <a:rPr lang="en" sz="1200">
                <a:solidFill>
                  <a:schemeClr val="lt1"/>
                </a:solidFill>
                <a:latin typeface="Lexend"/>
                <a:ea typeface="Lexend"/>
                <a:cs typeface="Lexend"/>
                <a:sym typeface="Lexend"/>
              </a:rPr>
              <a:t> and to </a:t>
            </a:r>
            <a:r>
              <a:rPr b="1" lang="en" sz="1200">
                <a:solidFill>
                  <a:schemeClr val="lt1"/>
                </a:solidFill>
                <a:latin typeface="Lexend"/>
                <a:ea typeface="Lexend"/>
                <a:cs typeface="Lexend"/>
                <a:sym typeface="Lexend"/>
              </a:rPr>
              <a:t>make reservations</a:t>
            </a:r>
            <a:r>
              <a:rPr lang="en" sz="1200">
                <a:solidFill>
                  <a:schemeClr val="lt1"/>
                </a:solidFill>
                <a:latin typeface="Lexend"/>
                <a:ea typeface="Lexend"/>
                <a:cs typeface="Lexend"/>
                <a:sym typeface="Lexend"/>
              </a:rPr>
              <a:t>.</a:t>
            </a:r>
            <a:endParaRPr sz="1200">
              <a:solidFill>
                <a:schemeClr val="lt1"/>
              </a:solidFill>
              <a:latin typeface="Lexend"/>
              <a:ea typeface="Lexend"/>
              <a:cs typeface="Lexend"/>
              <a:sym typeface="Lexend"/>
            </a:endParaRPr>
          </a:p>
          <a:p>
            <a:pPr indent="0" lvl="0" marL="0" rtl="0" algn="l">
              <a:lnSpc>
                <a:spcPct val="100000"/>
              </a:lnSpc>
              <a:spcBef>
                <a:spcPts val="500"/>
              </a:spcBef>
              <a:spcAft>
                <a:spcPts val="0"/>
              </a:spcAft>
              <a:buNone/>
            </a:pPr>
            <a:r>
              <a:rPr b="1" lang="en" sz="1200">
                <a:solidFill>
                  <a:schemeClr val="lt1"/>
                </a:solidFill>
                <a:latin typeface="Lexend"/>
                <a:ea typeface="Lexend"/>
                <a:cs typeface="Lexend"/>
                <a:sym typeface="Lexend"/>
              </a:rPr>
              <a:t>No Recommendation:</a:t>
            </a:r>
            <a:endParaRPr b="1" sz="1200">
              <a:solidFill>
                <a:schemeClr val="lt1"/>
              </a:solidFill>
              <a:latin typeface="Lexend"/>
              <a:ea typeface="Lexend"/>
              <a:cs typeface="Lexend"/>
              <a:sym typeface="Lexend"/>
            </a:endParaRPr>
          </a:p>
          <a:p>
            <a:pPr indent="0" lvl="0" marL="0" rtl="0" algn="l">
              <a:lnSpc>
                <a:spcPct val="100000"/>
              </a:lnSpc>
              <a:spcBef>
                <a:spcPts val="500"/>
              </a:spcBef>
              <a:spcAft>
                <a:spcPts val="0"/>
              </a:spcAft>
              <a:buNone/>
            </a:pPr>
            <a:r>
              <a:rPr lang="en" sz="1200">
                <a:solidFill>
                  <a:schemeClr val="lt1"/>
                </a:solidFill>
                <a:latin typeface="Lexend"/>
                <a:ea typeface="Lexend"/>
                <a:cs typeface="Lexend"/>
                <a:sym typeface="Lexend"/>
              </a:rPr>
              <a:t>Platforms do not offer any restaurant recommendations to solve the problem.</a:t>
            </a:r>
            <a:endParaRPr sz="1200">
              <a:solidFill>
                <a:schemeClr val="lt1"/>
              </a:solidFill>
              <a:latin typeface="Lexend"/>
              <a:ea typeface="Lexend"/>
              <a:cs typeface="Lexend"/>
              <a:sym typeface="Lexend"/>
            </a:endParaRPr>
          </a:p>
          <a:p>
            <a:pPr indent="0" lvl="0" marL="0" rtl="0" algn="l">
              <a:lnSpc>
                <a:spcPct val="100000"/>
              </a:lnSpc>
              <a:spcBef>
                <a:spcPts val="500"/>
              </a:spcBef>
              <a:spcAft>
                <a:spcPts val="0"/>
              </a:spcAft>
              <a:buNone/>
            </a:pPr>
            <a:r>
              <a:rPr b="1" lang="en" sz="1200">
                <a:solidFill>
                  <a:schemeClr val="lt1"/>
                </a:solidFill>
                <a:latin typeface="Lexend"/>
                <a:ea typeface="Lexend"/>
                <a:cs typeface="Lexend"/>
                <a:sym typeface="Lexend"/>
              </a:rPr>
              <a:t>Inconvenience: </a:t>
            </a:r>
            <a:endParaRPr b="1" sz="1200">
              <a:solidFill>
                <a:schemeClr val="lt1"/>
              </a:solidFill>
              <a:latin typeface="Lexend"/>
              <a:ea typeface="Lexend"/>
              <a:cs typeface="Lexend"/>
              <a:sym typeface="Lexend"/>
            </a:endParaRPr>
          </a:p>
          <a:p>
            <a:pPr indent="0" lvl="0" marL="0" rtl="0" algn="l">
              <a:lnSpc>
                <a:spcPct val="100000"/>
              </a:lnSpc>
              <a:spcBef>
                <a:spcPts val="500"/>
              </a:spcBef>
              <a:spcAft>
                <a:spcPts val="500"/>
              </a:spcAft>
              <a:buNone/>
            </a:pPr>
            <a:r>
              <a:rPr lang="en" sz="1200">
                <a:solidFill>
                  <a:schemeClr val="lt1"/>
                </a:solidFill>
                <a:latin typeface="Lexend"/>
                <a:ea typeface="Lexend"/>
                <a:cs typeface="Lexend"/>
                <a:sym typeface="Lexend"/>
              </a:rPr>
              <a:t>Decision-making process is </a:t>
            </a:r>
            <a:r>
              <a:rPr b="1" lang="en" sz="1200">
                <a:solidFill>
                  <a:schemeClr val="lt1"/>
                </a:solidFill>
                <a:latin typeface="Lexend"/>
                <a:ea typeface="Lexend"/>
                <a:cs typeface="Lexend"/>
                <a:sym typeface="Lexend"/>
              </a:rPr>
              <a:t>fragmented</a:t>
            </a:r>
            <a:r>
              <a:rPr lang="en" sz="1200">
                <a:solidFill>
                  <a:schemeClr val="lt1"/>
                </a:solidFill>
                <a:latin typeface="Lexend"/>
                <a:ea typeface="Lexend"/>
                <a:cs typeface="Lexend"/>
                <a:sym typeface="Lexend"/>
              </a:rPr>
              <a:t>, </a:t>
            </a:r>
            <a:r>
              <a:rPr b="1" lang="en" sz="1200">
                <a:solidFill>
                  <a:schemeClr val="lt1"/>
                </a:solidFill>
                <a:latin typeface="Lexend"/>
                <a:ea typeface="Lexend"/>
                <a:cs typeface="Lexend"/>
                <a:sym typeface="Lexend"/>
              </a:rPr>
              <a:t>inefficient</a:t>
            </a:r>
            <a:r>
              <a:rPr lang="en" sz="1200">
                <a:solidFill>
                  <a:schemeClr val="lt1"/>
                </a:solidFill>
                <a:latin typeface="Lexend"/>
                <a:ea typeface="Lexend"/>
                <a:cs typeface="Lexend"/>
                <a:sym typeface="Lexend"/>
              </a:rPr>
              <a:t>, and lacks relevance.</a:t>
            </a:r>
            <a:endParaRPr sz="1800">
              <a:solidFill>
                <a:schemeClr val="lt1"/>
              </a:solidFill>
              <a:latin typeface="Lexend"/>
              <a:ea typeface="Lexend"/>
              <a:cs typeface="Lexend"/>
              <a:sym typeface="Lexend"/>
            </a:endParaRPr>
          </a:p>
        </p:txBody>
      </p:sp>
      <p:pic>
        <p:nvPicPr>
          <p:cNvPr id="416" name="Google Shape;416;p68" title="error.png"/>
          <p:cNvPicPr preferRelativeResize="0"/>
          <p:nvPr/>
        </p:nvPicPr>
        <p:blipFill>
          <a:blip r:embed="rId5">
            <a:alphaModFix/>
          </a:blip>
          <a:stretch>
            <a:fillRect/>
          </a:stretch>
        </p:blipFill>
        <p:spPr>
          <a:xfrm>
            <a:off x="203563" y="3022775"/>
            <a:ext cx="380100" cy="380100"/>
          </a:xfrm>
          <a:prstGeom prst="rect">
            <a:avLst/>
          </a:prstGeom>
          <a:noFill/>
          <a:ln>
            <a:noFill/>
          </a:ln>
        </p:spPr>
      </p:pic>
      <p:sp>
        <p:nvSpPr>
          <p:cNvPr id="417" name="Google Shape;417;p68"/>
          <p:cNvSpPr txBox="1"/>
          <p:nvPr/>
        </p:nvSpPr>
        <p:spPr>
          <a:xfrm>
            <a:off x="614638" y="2989625"/>
            <a:ext cx="321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CC0000"/>
                </a:solidFill>
                <a:latin typeface="Lexend"/>
                <a:ea typeface="Lexend"/>
                <a:cs typeface="Lexend"/>
                <a:sym typeface="Lexend"/>
              </a:rPr>
              <a:t>Current App’s Pain Points</a:t>
            </a:r>
            <a:endParaRPr b="1" sz="1700">
              <a:solidFill>
                <a:srgbClr val="CC0000"/>
              </a:solidFill>
              <a:latin typeface="Lexend"/>
              <a:ea typeface="Lexend"/>
              <a:cs typeface="Lexend"/>
              <a:sym typeface="Lexend"/>
            </a:endParaRPr>
          </a:p>
        </p:txBody>
      </p:sp>
      <p:pic>
        <p:nvPicPr>
          <p:cNvPr id="418" name="Google Shape;418;p68" title="close.png"/>
          <p:cNvPicPr preferRelativeResize="0"/>
          <p:nvPr/>
        </p:nvPicPr>
        <p:blipFill>
          <a:blip r:embed="rId6">
            <a:alphaModFix/>
          </a:blip>
          <a:stretch>
            <a:fillRect/>
          </a:stretch>
        </p:blipFill>
        <p:spPr>
          <a:xfrm>
            <a:off x="676235" y="3559250"/>
            <a:ext cx="203900" cy="203924"/>
          </a:xfrm>
          <a:prstGeom prst="rect">
            <a:avLst/>
          </a:prstGeom>
          <a:noFill/>
          <a:ln>
            <a:noFill/>
          </a:ln>
        </p:spPr>
      </p:pic>
      <p:pic>
        <p:nvPicPr>
          <p:cNvPr id="419" name="Google Shape;419;p68" title="close.png"/>
          <p:cNvPicPr preferRelativeResize="0"/>
          <p:nvPr/>
        </p:nvPicPr>
        <p:blipFill>
          <a:blip r:embed="rId6">
            <a:alphaModFix/>
          </a:blip>
          <a:stretch>
            <a:fillRect/>
          </a:stretch>
        </p:blipFill>
        <p:spPr>
          <a:xfrm>
            <a:off x="676235" y="3998950"/>
            <a:ext cx="203900" cy="203924"/>
          </a:xfrm>
          <a:prstGeom prst="rect">
            <a:avLst/>
          </a:prstGeom>
          <a:noFill/>
          <a:ln>
            <a:noFill/>
          </a:ln>
        </p:spPr>
      </p:pic>
      <p:pic>
        <p:nvPicPr>
          <p:cNvPr id="420" name="Google Shape;420;p68" title="close.png"/>
          <p:cNvPicPr preferRelativeResize="0"/>
          <p:nvPr/>
        </p:nvPicPr>
        <p:blipFill>
          <a:blip r:embed="rId6">
            <a:alphaModFix/>
          </a:blip>
          <a:stretch>
            <a:fillRect/>
          </a:stretch>
        </p:blipFill>
        <p:spPr>
          <a:xfrm>
            <a:off x="676235" y="4438650"/>
            <a:ext cx="203900" cy="203924"/>
          </a:xfrm>
          <a:prstGeom prst="rect">
            <a:avLst/>
          </a:prstGeom>
          <a:noFill/>
          <a:ln>
            <a:noFill/>
          </a:ln>
        </p:spPr>
      </p:pic>
      <p:pic>
        <p:nvPicPr>
          <p:cNvPr id="421" name="Google Shape;421;p68" title="reputation.png"/>
          <p:cNvPicPr preferRelativeResize="0"/>
          <p:nvPr/>
        </p:nvPicPr>
        <p:blipFill>
          <a:blip r:embed="rId7">
            <a:alphaModFix/>
          </a:blip>
          <a:stretch>
            <a:fillRect/>
          </a:stretch>
        </p:blipFill>
        <p:spPr>
          <a:xfrm>
            <a:off x="6928375" y="796238"/>
            <a:ext cx="1391100" cy="139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25" name="Shape 425"/>
        <p:cNvGrpSpPr/>
        <p:nvPr/>
      </p:nvGrpSpPr>
      <p:grpSpPr>
        <a:xfrm>
          <a:off x="0" y="0"/>
          <a:ext cx="0" cy="0"/>
          <a:chOff x="0" y="0"/>
          <a:chExt cx="0" cy="0"/>
        </a:xfrm>
      </p:grpSpPr>
      <p:grpSp>
        <p:nvGrpSpPr>
          <p:cNvPr id="426" name="Google Shape;426;p69"/>
          <p:cNvGrpSpPr/>
          <p:nvPr/>
        </p:nvGrpSpPr>
        <p:grpSpPr>
          <a:xfrm>
            <a:off x="200950" y="857425"/>
            <a:ext cx="5580100" cy="4192100"/>
            <a:chOff x="216200" y="1184850"/>
            <a:chExt cx="5580100" cy="4192100"/>
          </a:xfrm>
        </p:grpSpPr>
        <p:pic>
          <p:nvPicPr>
            <p:cNvPr id="427" name="Google Shape;427;p69" title="check.png"/>
            <p:cNvPicPr preferRelativeResize="0"/>
            <p:nvPr/>
          </p:nvPicPr>
          <p:blipFill>
            <a:blip r:embed="rId3">
              <a:alphaModFix/>
            </a:blip>
            <a:stretch>
              <a:fillRect/>
            </a:stretch>
          </p:blipFill>
          <p:spPr>
            <a:xfrm>
              <a:off x="701875" y="2079962"/>
              <a:ext cx="204724" cy="229382"/>
            </a:xfrm>
            <a:prstGeom prst="rect">
              <a:avLst/>
            </a:prstGeom>
            <a:noFill/>
            <a:ln>
              <a:noFill/>
            </a:ln>
          </p:spPr>
        </p:pic>
        <p:sp>
          <p:nvSpPr>
            <p:cNvPr id="428" name="Google Shape;428;p69"/>
            <p:cNvSpPr txBox="1"/>
            <p:nvPr/>
          </p:nvSpPr>
          <p:spPr>
            <a:xfrm>
              <a:off x="860263" y="1227250"/>
              <a:ext cx="321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CC0000"/>
                  </a:solidFill>
                  <a:latin typeface="Lexend"/>
                  <a:ea typeface="Lexend"/>
                  <a:cs typeface="Lexend"/>
                  <a:sym typeface="Lexend"/>
                </a:rPr>
                <a:t>How We Solve it:</a:t>
              </a:r>
              <a:endParaRPr b="1" sz="1800">
                <a:solidFill>
                  <a:srgbClr val="CC0000"/>
                </a:solidFill>
                <a:latin typeface="Lexend"/>
                <a:ea typeface="Lexend"/>
                <a:cs typeface="Lexend"/>
                <a:sym typeface="Lexend"/>
              </a:endParaRPr>
            </a:p>
          </p:txBody>
        </p:sp>
        <p:pic>
          <p:nvPicPr>
            <p:cNvPr id="429" name="Google Shape;429;p69" title="light-bulb.png"/>
            <p:cNvPicPr preferRelativeResize="0"/>
            <p:nvPr/>
          </p:nvPicPr>
          <p:blipFill>
            <a:blip r:embed="rId4">
              <a:alphaModFix/>
            </a:blip>
            <a:stretch>
              <a:fillRect/>
            </a:stretch>
          </p:blipFill>
          <p:spPr>
            <a:xfrm>
              <a:off x="216200" y="1184850"/>
              <a:ext cx="531200" cy="531200"/>
            </a:xfrm>
            <a:prstGeom prst="rect">
              <a:avLst/>
            </a:prstGeom>
            <a:noFill/>
            <a:ln>
              <a:noFill/>
            </a:ln>
          </p:spPr>
        </p:pic>
        <p:sp>
          <p:nvSpPr>
            <p:cNvPr id="430" name="Google Shape;430;p69"/>
            <p:cNvSpPr txBox="1"/>
            <p:nvPr/>
          </p:nvSpPr>
          <p:spPr>
            <a:xfrm>
              <a:off x="930600" y="1563650"/>
              <a:ext cx="4865700" cy="38133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b="1" lang="en" sz="1200">
                  <a:solidFill>
                    <a:schemeClr val="lt1"/>
                  </a:solidFill>
                  <a:latin typeface="Lexend"/>
                  <a:ea typeface="Lexend"/>
                  <a:cs typeface="Lexend"/>
                  <a:sym typeface="Lexend"/>
                </a:rPr>
                <a:t>Complete Information: </a:t>
              </a:r>
              <a:endParaRPr b="1" sz="1200">
                <a:solidFill>
                  <a:schemeClr val="lt1"/>
                </a:solidFill>
                <a:latin typeface="Lexend"/>
                <a:ea typeface="Lexend"/>
                <a:cs typeface="Lexend"/>
                <a:sym typeface="Lexend"/>
              </a:endParaRPr>
            </a:p>
            <a:p>
              <a:pPr indent="0" lvl="0" marL="0" rtl="0" algn="just">
                <a:lnSpc>
                  <a:spcPct val="100000"/>
                </a:lnSpc>
                <a:spcBef>
                  <a:spcPts val="500"/>
                </a:spcBef>
                <a:spcAft>
                  <a:spcPts val="0"/>
                </a:spcAft>
                <a:buNone/>
              </a:pPr>
              <a:r>
                <a:rPr lang="en" sz="1200">
                  <a:solidFill>
                    <a:schemeClr val="lt1"/>
                  </a:solidFill>
                  <a:latin typeface="Lexend"/>
                  <a:ea typeface="Lexend"/>
                  <a:cs typeface="Lexend"/>
                  <a:sym typeface="Lexend"/>
                </a:rPr>
                <a:t>Include all the information with </a:t>
              </a:r>
              <a:r>
                <a:rPr b="1" lang="en" sz="1200">
                  <a:solidFill>
                    <a:schemeClr val="lt1"/>
                  </a:solidFill>
                  <a:latin typeface="Lexend"/>
                  <a:ea typeface="Lexend"/>
                  <a:cs typeface="Lexend"/>
                  <a:sym typeface="Lexend"/>
                </a:rPr>
                <a:t>reviews</a:t>
              </a:r>
              <a:r>
                <a:rPr lang="en" sz="1200">
                  <a:solidFill>
                    <a:schemeClr val="lt1"/>
                  </a:solidFill>
                  <a:latin typeface="Lexend"/>
                  <a:ea typeface="Lexend"/>
                  <a:cs typeface="Lexend"/>
                  <a:sym typeface="Lexend"/>
                </a:rPr>
                <a:t>, </a:t>
              </a:r>
              <a:r>
                <a:rPr b="1" lang="en" sz="1200">
                  <a:solidFill>
                    <a:schemeClr val="lt1"/>
                  </a:solidFill>
                  <a:latin typeface="Lexend"/>
                  <a:ea typeface="Lexend"/>
                  <a:cs typeface="Lexend"/>
                  <a:sym typeface="Lexend"/>
                </a:rPr>
                <a:t>menu</a:t>
              </a:r>
              <a:r>
                <a:rPr lang="en" sz="1200">
                  <a:solidFill>
                    <a:schemeClr val="lt1"/>
                  </a:solidFill>
                  <a:latin typeface="Lexend"/>
                  <a:ea typeface="Lexend"/>
                  <a:cs typeface="Lexend"/>
                  <a:sym typeface="Lexend"/>
                </a:rPr>
                <a:t>, </a:t>
              </a:r>
              <a:r>
                <a:rPr b="1" lang="en" sz="1200">
                  <a:solidFill>
                    <a:schemeClr val="lt1"/>
                  </a:solidFill>
                  <a:latin typeface="Lexend"/>
                  <a:ea typeface="Lexend"/>
                  <a:cs typeface="Lexend"/>
                  <a:sym typeface="Lexend"/>
                </a:rPr>
                <a:t>pricing</a:t>
              </a:r>
              <a:r>
                <a:rPr lang="en" sz="1200">
                  <a:solidFill>
                    <a:schemeClr val="lt1"/>
                  </a:solidFill>
                  <a:latin typeface="Lexend"/>
                  <a:ea typeface="Lexend"/>
                  <a:cs typeface="Lexend"/>
                  <a:sym typeface="Lexend"/>
                </a:rPr>
                <a:t>,</a:t>
              </a:r>
              <a:r>
                <a:rPr b="1" lang="en" sz="1200">
                  <a:solidFill>
                    <a:schemeClr val="lt1"/>
                  </a:solidFill>
                  <a:latin typeface="Lexend"/>
                  <a:ea typeface="Lexend"/>
                  <a:cs typeface="Lexend"/>
                  <a:sym typeface="Lexend"/>
                </a:rPr>
                <a:t> </a:t>
              </a:r>
              <a:r>
                <a:rPr lang="en" sz="1200">
                  <a:solidFill>
                    <a:schemeClr val="lt1"/>
                  </a:solidFill>
                  <a:latin typeface="Lexend"/>
                  <a:ea typeface="Lexend"/>
                  <a:cs typeface="Lexend"/>
                  <a:sym typeface="Lexend"/>
                </a:rPr>
                <a:t>and </a:t>
              </a:r>
              <a:r>
                <a:rPr b="1" lang="en" sz="1200">
                  <a:solidFill>
                    <a:schemeClr val="lt1"/>
                  </a:solidFill>
                  <a:latin typeface="Lexend"/>
                  <a:ea typeface="Lexend"/>
                  <a:cs typeface="Lexend"/>
                  <a:sym typeface="Lexend"/>
                </a:rPr>
                <a:t>keywords search engine</a:t>
              </a:r>
              <a:r>
                <a:rPr lang="en" sz="1200">
                  <a:solidFill>
                    <a:schemeClr val="lt1"/>
                  </a:solidFill>
                  <a:latin typeface="Lexend"/>
                  <a:ea typeface="Lexend"/>
                  <a:cs typeface="Lexend"/>
                  <a:sym typeface="Lexend"/>
                </a:rPr>
                <a:t>. Users can easily find the restaurants atmosphere based on the reviews.</a:t>
              </a:r>
              <a:endParaRPr sz="1200">
                <a:solidFill>
                  <a:schemeClr val="lt1"/>
                </a:solidFill>
                <a:latin typeface="Lexend"/>
                <a:ea typeface="Lexend"/>
                <a:cs typeface="Lexend"/>
                <a:sym typeface="Lexend"/>
              </a:endParaRPr>
            </a:p>
            <a:p>
              <a:pPr indent="0" lvl="0" marL="0" rtl="0" algn="just">
                <a:lnSpc>
                  <a:spcPct val="100000"/>
                </a:lnSpc>
                <a:spcBef>
                  <a:spcPts val="500"/>
                </a:spcBef>
                <a:spcAft>
                  <a:spcPts val="0"/>
                </a:spcAft>
                <a:buNone/>
              </a:pPr>
              <a:r>
                <a:t/>
              </a:r>
              <a:endParaRPr sz="1200">
                <a:solidFill>
                  <a:schemeClr val="lt1"/>
                </a:solidFill>
                <a:latin typeface="Lexend"/>
                <a:ea typeface="Lexend"/>
                <a:cs typeface="Lexend"/>
                <a:sym typeface="Lexend"/>
              </a:endParaRPr>
            </a:p>
            <a:p>
              <a:pPr indent="0" lvl="0" marL="0" rtl="0" algn="just">
                <a:lnSpc>
                  <a:spcPct val="100000"/>
                </a:lnSpc>
                <a:spcBef>
                  <a:spcPts val="500"/>
                </a:spcBef>
                <a:spcAft>
                  <a:spcPts val="0"/>
                </a:spcAft>
                <a:buNone/>
              </a:pPr>
              <a:r>
                <a:rPr b="1" lang="en" sz="1200">
                  <a:solidFill>
                    <a:schemeClr val="lt1"/>
                  </a:solidFill>
                  <a:latin typeface="Lexend"/>
                  <a:ea typeface="Lexend"/>
                  <a:cs typeface="Lexend"/>
                  <a:sym typeface="Lexend"/>
                </a:rPr>
                <a:t>Combining Searching &amp; Reservation Functions in one app</a:t>
              </a:r>
              <a:r>
                <a:rPr b="1" lang="en" sz="1200">
                  <a:solidFill>
                    <a:schemeClr val="lt1"/>
                  </a:solidFill>
                  <a:latin typeface="Lexend"/>
                  <a:ea typeface="Lexend"/>
                  <a:cs typeface="Lexend"/>
                  <a:sym typeface="Lexend"/>
                </a:rPr>
                <a:t>:</a:t>
              </a:r>
              <a:endParaRPr b="1" sz="1200">
                <a:solidFill>
                  <a:schemeClr val="lt1"/>
                </a:solidFill>
                <a:latin typeface="Lexend"/>
                <a:ea typeface="Lexend"/>
                <a:cs typeface="Lexend"/>
                <a:sym typeface="Lexend"/>
              </a:endParaRPr>
            </a:p>
            <a:p>
              <a:pPr indent="0" lvl="0" marL="0" rtl="0" algn="just">
                <a:lnSpc>
                  <a:spcPct val="100000"/>
                </a:lnSpc>
                <a:spcBef>
                  <a:spcPts val="500"/>
                </a:spcBef>
                <a:spcAft>
                  <a:spcPts val="0"/>
                </a:spcAft>
                <a:buNone/>
              </a:pPr>
              <a:r>
                <a:rPr lang="en" sz="1200">
                  <a:solidFill>
                    <a:schemeClr val="lt1"/>
                  </a:solidFill>
                  <a:latin typeface="Lexend"/>
                  <a:ea typeface="Lexend"/>
                  <a:cs typeface="Lexend"/>
                  <a:sym typeface="Lexend"/>
                </a:rPr>
                <a:t>P</a:t>
              </a:r>
              <a:r>
                <a:rPr lang="en" sz="1200">
                  <a:solidFill>
                    <a:schemeClr val="lt1"/>
                  </a:solidFill>
                  <a:latin typeface="Lexend"/>
                  <a:ea typeface="Lexend"/>
                  <a:cs typeface="Lexend"/>
                  <a:sym typeface="Lexend"/>
                </a:rPr>
                <a:t>ossessing concrete dining information and decision-making process in one platform.</a:t>
              </a:r>
              <a:endParaRPr sz="1200">
                <a:solidFill>
                  <a:schemeClr val="lt1"/>
                </a:solidFill>
                <a:latin typeface="Lexend"/>
                <a:ea typeface="Lexend"/>
                <a:cs typeface="Lexend"/>
                <a:sym typeface="Lexend"/>
              </a:endParaRPr>
            </a:p>
            <a:p>
              <a:pPr indent="0" lvl="0" marL="0" rtl="0" algn="just">
                <a:lnSpc>
                  <a:spcPct val="100000"/>
                </a:lnSpc>
                <a:spcBef>
                  <a:spcPts val="500"/>
                </a:spcBef>
                <a:spcAft>
                  <a:spcPts val="0"/>
                </a:spcAft>
                <a:buNone/>
              </a:pPr>
              <a:r>
                <a:t/>
              </a:r>
              <a:endParaRPr sz="1200">
                <a:solidFill>
                  <a:schemeClr val="lt1"/>
                </a:solidFill>
                <a:latin typeface="Lexend"/>
                <a:ea typeface="Lexend"/>
                <a:cs typeface="Lexend"/>
                <a:sym typeface="Lexend"/>
              </a:endParaRPr>
            </a:p>
            <a:p>
              <a:pPr indent="0" lvl="0" marL="0" rtl="0" algn="just">
                <a:lnSpc>
                  <a:spcPct val="100000"/>
                </a:lnSpc>
                <a:spcBef>
                  <a:spcPts val="500"/>
                </a:spcBef>
                <a:spcAft>
                  <a:spcPts val="0"/>
                </a:spcAft>
                <a:buNone/>
              </a:pPr>
              <a:r>
                <a:rPr b="1" lang="en" sz="1200">
                  <a:solidFill>
                    <a:schemeClr val="lt1"/>
                  </a:solidFill>
                  <a:latin typeface="Lexend"/>
                  <a:ea typeface="Lexend"/>
                  <a:cs typeface="Lexend"/>
                  <a:sym typeface="Lexend"/>
                </a:rPr>
                <a:t>Interacted</a:t>
              </a:r>
              <a:r>
                <a:rPr b="1" lang="en" sz="1200">
                  <a:solidFill>
                    <a:schemeClr val="lt1"/>
                  </a:solidFill>
                  <a:latin typeface="Lexend"/>
                  <a:ea typeface="Lexend"/>
                  <a:cs typeface="Lexend"/>
                  <a:sym typeface="Lexend"/>
                </a:rPr>
                <a:t> Recommendation:</a:t>
              </a:r>
              <a:endParaRPr b="1" sz="1200">
                <a:solidFill>
                  <a:schemeClr val="lt1"/>
                </a:solidFill>
                <a:latin typeface="Lexend"/>
                <a:ea typeface="Lexend"/>
                <a:cs typeface="Lexend"/>
                <a:sym typeface="Lexend"/>
              </a:endParaRPr>
            </a:p>
            <a:p>
              <a:pPr indent="0" lvl="0" marL="0" rtl="0" algn="just">
                <a:lnSpc>
                  <a:spcPct val="100000"/>
                </a:lnSpc>
                <a:spcBef>
                  <a:spcPts val="500"/>
                </a:spcBef>
                <a:spcAft>
                  <a:spcPts val="500"/>
                </a:spcAft>
                <a:buNone/>
              </a:pPr>
              <a:r>
                <a:rPr lang="en" sz="1200">
                  <a:solidFill>
                    <a:schemeClr val="lt1"/>
                  </a:solidFill>
                  <a:latin typeface="Lexend"/>
                  <a:ea typeface="Lexend"/>
                  <a:cs typeface="Lexend"/>
                  <a:sym typeface="Lexend"/>
                </a:rPr>
                <a:t>Recommend the top 3 most reviewed </a:t>
              </a:r>
              <a:r>
                <a:rPr lang="en" sz="1200">
                  <a:solidFill>
                    <a:schemeClr val="lt1"/>
                  </a:solidFill>
                  <a:latin typeface="Lexend"/>
                  <a:ea typeface="Lexend"/>
                  <a:cs typeface="Lexend"/>
                  <a:sym typeface="Lexend"/>
                </a:rPr>
                <a:t>restaurants</a:t>
              </a:r>
              <a:r>
                <a:rPr lang="en" sz="1200">
                  <a:solidFill>
                    <a:schemeClr val="lt1"/>
                  </a:solidFill>
                  <a:latin typeface="Lexend"/>
                  <a:ea typeface="Lexend"/>
                  <a:cs typeface="Lexend"/>
                  <a:sym typeface="Lexend"/>
                </a:rPr>
                <a:t> for the users.</a:t>
              </a:r>
              <a:endParaRPr sz="1800">
                <a:solidFill>
                  <a:schemeClr val="lt1"/>
                </a:solidFill>
                <a:latin typeface="Lexend"/>
                <a:ea typeface="Lexend"/>
                <a:cs typeface="Lexend"/>
                <a:sym typeface="Lexend"/>
              </a:endParaRPr>
            </a:p>
          </p:txBody>
        </p:sp>
        <p:pic>
          <p:nvPicPr>
            <p:cNvPr id="431" name="Google Shape;431;p69" title="check.png"/>
            <p:cNvPicPr preferRelativeResize="0"/>
            <p:nvPr/>
          </p:nvPicPr>
          <p:blipFill>
            <a:blip r:embed="rId3">
              <a:alphaModFix/>
            </a:blip>
            <a:stretch>
              <a:fillRect/>
            </a:stretch>
          </p:blipFill>
          <p:spPr>
            <a:xfrm>
              <a:off x="681838" y="4136262"/>
              <a:ext cx="204724" cy="229382"/>
            </a:xfrm>
            <a:prstGeom prst="rect">
              <a:avLst/>
            </a:prstGeom>
            <a:noFill/>
            <a:ln>
              <a:noFill/>
            </a:ln>
          </p:spPr>
        </p:pic>
        <p:pic>
          <p:nvPicPr>
            <p:cNvPr id="432" name="Google Shape;432;p69" title="check.png"/>
            <p:cNvPicPr preferRelativeResize="0"/>
            <p:nvPr/>
          </p:nvPicPr>
          <p:blipFill>
            <a:blip r:embed="rId3">
              <a:alphaModFix/>
            </a:blip>
            <a:stretch>
              <a:fillRect/>
            </a:stretch>
          </p:blipFill>
          <p:spPr>
            <a:xfrm>
              <a:off x="701875" y="3211212"/>
              <a:ext cx="204724" cy="229382"/>
            </a:xfrm>
            <a:prstGeom prst="rect">
              <a:avLst/>
            </a:prstGeom>
            <a:noFill/>
            <a:ln>
              <a:noFill/>
            </a:ln>
          </p:spPr>
        </p:pic>
      </p:grpSp>
      <p:grpSp>
        <p:nvGrpSpPr>
          <p:cNvPr id="433" name="Google Shape;433;p69"/>
          <p:cNvGrpSpPr/>
          <p:nvPr/>
        </p:nvGrpSpPr>
        <p:grpSpPr>
          <a:xfrm>
            <a:off x="6007200" y="386000"/>
            <a:ext cx="2688425" cy="4757502"/>
            <a:chOff x="6080025" y="389850"/>
            <a:chExt cx="2688425" cy="4757502"/>
          </a:xfrm>
        </p:grpSpPr>
        <p:sp>
          <p:nvSpPr>
            <p:cNvPr id="434" name="Google Shape;434;p69"/>
            <p:cNvSpPr txBox="1"/>
            <p:nvPr/>
          </p:nvSpPr>
          <p:spPr>
            <a:xfrm>
              <a:off x="6080025" y="389850"/>
              <a:ext cx="2651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Lexend"/>
                  <a:ea typeface="Lexend"/>
                  <a:cs typeface="Lexend"/>
                  <a:sym typeface="Lexend"/>
                </a:rPr>
                <a:t>All-in-One</a:t>
              </a:r>
              <a:endParaRPr b="1" sz="1700">
                <a:solidFill>
                  <a:schemeClr val="lt1"/>
                </a:solidFill>
                <a:latin typeface="Lexend"/>
                <a:ea typeface="Lexend"/>
                <a:cs typeface="Lexend"/>
                <a:sym typeface="Lexend"/>
              </a:endParaRPr>
            </a:p>
            <a:p>
              <a:pPr indent="0" lvl="0" marL="0" rtl="0" algn="ctr">
                <a:spcBef>
                  <a:spcPts val="0"/>
                </a:spcBef>
                <a:spcAft>
                  <a:spcPts val="0"/>
                </a:spcAft>
                <a:buNone/>
              </a:pPr>
              <a:r>
                <a:rPr b="1" lang="en" sz="1700">
                  <a:solidFill>
                    <a:schemeClr val="lt1"/>
                  </a:solidFill>
                  <a:latin typeface="Lexend"/>
                  <a:ea typeface="Lexend"/>
                  <a:cs typeface="Lexend"/>
                  <a:sym typeface="Lexend"/>
                </a:rPr>
                <a:t>Information Interface</a:t>
              </a:r>
              <a:endParaRPr b="1" sz="1700">
                <a:solidFill>
                  <a:schemeClr val="lt1"/>
                </a:solidFill>
                <a:latin typeface="Lexend"/>
                <a:ea typeface="Lexend"/>
                <a:cs typeface="Lexend"/>
                <a:sym typeface="Lexend"/>
              </a:endParaRPr>
            </a:p>
          </p:txBody>
        </p:sp>
        <p:pic>
          <p:nvPicPr>
            <p:cNvPr descr="Design mock of a smartphone." id="435" name="Google Shape;435;p69"/>
            <p:cNvPicPr preferRelativeResize="0"/>
            <p:nvPr/>
          </p:nvPicPr>
          <p:blipFill>
            <a:blip r:embed="rId5">
              <a:alphaModFix/>
            </a:blip>
            <a:stretch>
              <a:fillRect/>
            </a:stretch>
          </p:blipFill>
          <p:spPr>
            <a:xfrm>
              <a:off x="6117050" y="1051550"/>
              <a:ext cx="2651400" cy="4095802"/>
            </a:xfrm>
            <a:prstGeom prst="rect">
              <a:avLst/>
            </a:prstGeom>
            <a:noFill/>
            <a:ln>
              <a:noFill/>
            </a:ln>
          </p:spPr>
        </p:pic>
      </p:grpSp>
      <p:sp>
        <p:nvSpPr>
          <p:cNvPr id="436" name="Google Shape;436;p69"/>
          <p:cNvSpPr txBox="1"/>
          <p:nvPr>
            <p:ph type="title"/>
          </p:nvPr>
        </p:nvSpPr>
        <p:spPr>
          <a:xfrm>
            <a:off x="112125" y="89725"/>
            <a:ext cx="3153300" cy="61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CC0000"/>
                </a:solidFill>
              </a:rPr>
              <a:t>Solution</a:t>
            </a:r>
            <a:endParaRPr b="1" sz="3000">
              <a:solidFill>
                <a:srgbClr val="CC0000"/>
              </a:solidFill>
            </a:endParaRPr>
          </a:p>
        </p:txBody>
      </p:sp>
      <p:pic>
        <p:nvPicPr>
          <p:cNvPr id="437" name="Google Shape;437;p69" title="Screenshot 2025-04-18 at 11.54.15 PM.png"/>
          <p:cNvPicPr preferRelativeResize="0"/>
          <p:nvPr/>
        </p:nvPicPr>
        <p:blipFill rotWithShape="1">
          <a:blip r:embed="rId6">
            <a:alphaModFix/>
          </a:blip>
          <a:srcRect b="0" l="0" r="0" t="8975"/>
          <a:stretch/>
        </p:blipFill>
        <p:spPr>
          <a:xfrm>
            <a:off x="6268500" y="1351600"/>
            <a:ext cx="2230799" cy="931301"/>
          </a:xfrm>
          <a:prstGeom prst="rect">
            <a:avLst/>
          </a:prstGeom>
          <a:noFill/>
          <a:ln>
            <a:noFill/>
          </a:ln>
        </p:spPr>
      </p:pic>
      <p:sp>
        <p:nvSpPr>
          <p:cNvPr id="438" name="Google Shape;438;p69"/>
          <p:cNvSpPr/>
          <p:nvPr/>
        </p:nvSpPr>
        <p:spPr>
          <a:xfrm>
            <a:off x="6268550" y="2282900"/>
            <a:ext cx="2217900" cy="755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9" name="Google Shape;439;p69"/>
          <p:cNvSpPr/>
          <p:nvPr/>
        </p:nvSpPr>
        <p:spPr>
          <a:xfrm>
            <a:off x="6268550" y="3496075"/>
            <a:ext cx="2217900" cy="755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440" name="Google Shape;440;p69" title="Screenshot 2025-04-18 at 11.54.28 PM.png"/>
          <p:cNvPicPr preferRelativeResize="0"/>
          <p:nvPr/>
        </p:nvPicPr>
        <p:blipFill rotWithShape="1">
          <a:blip r:embed="rId7">
            <a:alphaModFix/>
          </a:blip>
          <a:srcRect b="14893" l="0" r="28850" t="0"/>
          <a:stretch/>
        </p:blipFill>
        <p:spPr>
          <a:xfrm>
            <a:off x="6268550" y="2395650"/>
            <a:ext cx="2217774" cy="1168850"/>
          </a:xfrm>
          <a:prstGeom prst="rect">
            <a:avLst/>
          </a:prstGeom>
          <a:noFill/>
          <a:ln>
            <a:noFill/>
          </a:ln>
        </p:spPr>
      </p:pic>
      <p:pic>
        <p:nvPicPr>
          <p:cNvPr id="441" name="Google Shape;441;p69" title="WhatsApp Image 2025-04-19 at 00.00.27.jpeg"/>
          <p:cNvPicPr preferRelativeResize="0"/>
          <p:nvPr/>
        </p:nvPicPr>
        <p:blipFill rotWithShape="1">
          <a:blip r:embed="rId8">
            <a:alphaModFix/>
          </a:blip>
          <a:srcRect b="44355" l="12357" r="25699" t="6301"/>
          <a:stretch/>
        </p:blipFill>
        <p:spPr>
          <a:xfrm>
            <a:off x="6268500" y="3677250"/>
            <a:ext cx="2217776" cy="111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45" name="Shape 445"/>
        <p:cNvGrpSpPr/>
        <p:nvPr/>
      </p:nvGrpSpPr>
      <p:grpSpPr>
        <a:xfrm>
          <a:off x="0" y="0"/>
          <a:ext cx="0" cy="0"/>
          <a:chOff x="0" y="0"/>
          <a:chExt cx="0" cy="0"/>
        </a:xfrm>
      </p:grpSpPr>
      <p:grpSp>
        <p:nvGrpSpPr>
          <p:cNvPr id="446" name="Google Shape;446;p70"/>
          <p:cNvGrpSpPr/>
          <p:nvPr/>
        </p:nvGrpSpPr>
        <p:grpSpPr>
          <a:xfrm>
            <a:off x="168597" y="1175780"/>
            <a:ext cx="3676093" cy="264455"/>
            <a:chOff x="1027133" y="1572050"/>
            <a:chExt cx="2612717" cy="701100"/>
          </a:xfrm>
        </p:grpSpPr>
        <p:sp>
          <p:nvSpPr>
            <p:cNvPr id="447" name="Google Shape;447;p70"/>
            <p:cNvSpPr/>
            <p:nvPr/>
          </p:nvSpPr>
          <p:spPr>
            <a:xfrm>
              <a:off x="1027150" y="1572050"/>
              <a:ext cx="2612700" cy="701100"/>
            </a:xfrm>
            <a:prstGeom prst="roundRect">
              <a:avLst>
                <a:gd fmla="val 16667" name="adj"/>
              </a:avLst>
            </a:prstGeom>
            <a:solidFill>
              <a:srgbClr val="E0E0E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8" name="Google Shape;448;p70"/>
            <p:cNvSpPr txBox="1"/>
            <p:nvPr/>
          </p:nvSpPr>
          <p:spPr>
            <a:xfrm>
              <a:off x="1027133" y="1692270"/>
              <a:ext cx="1173900" cy="492900"/>
            </a:xfrm>
            <a:prstGeom prst="rect">
              <a:avLst/>
            </a:prstGeom>
            <a:noFill/>
            <a:ln>
              <a:noFill/>
            </a:ln>
          </p:spPr>
          <p:txBody>
            <a:bodyPr anchorCtr="0" anchor="ctr" bIns="13700" lIns="13700" spcFirstLastPara="1" rIns="13700" wrap="square" tIns="13700">
              <a:noAutofit/>
            </a:bodyPr>
            <a:lstStyle/>
            <a:p>
              <a:pPr indent="0" lvl="0" marL="0" marR="0" rtl="0" algn="ctr">
                <a:lnSpc>
                  <a:spcPct val="132333"/>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sp>
        <p:nvSpPr>
          <p:cNvPr id="449" name="Google Shape;449;p70"/>
          <p:cNvSpPr/>
          <p:nvPr/>
        </p:nvSpPr>
        <p:spPr>
          <a:xfrm>
            <a:off x="4017100" y="-2275"/>
            <a:ext cx="5127000" cy="5193000"/>
          </a:xfrm>
          <a:prstGeom prst="rect">
            <a:avLst/>
          </a:prstGeom>
          <a:solidFill>
            <a:srgbClr val="22222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grpSp>
        <p:nvGrpSpPr>
          <p:cNvPr id="450" name="Google Shape;450;p70"/>
          <p:cNvGrpSpPr/>
          <p:nvPr/>
        </p:nvGrpSpPr>
        <p:grpSpPr>
          <a:xfrm>
            <a:off x="411007" y="2430440"/>
            <a:ext cx="3228056" cy="492900"/>
            <a:chOff x="411007" y="2469679"/>
            <a:chExt cx="3228056" cy="492900"/>
          </a:xfrm>
        </p:grpSpPr>
        <p:grpSp>
          <p:nvGrpSpPr>
            <p:cNvPr id="451" name="Google Shape;451;p70"/>
            <p:cNvGrpSpPr/>
            <p:nvPr/>
          </p:nvGrpSpPr>
          <p:grpSpPr>
            <a:xfrm rot="-5400000">
              <a:off x="411007" y="2487529"/>
              <a:ext cx="457200" cy="457200"/>
              <a:chOff x="0" y="0"/>
              <a:chExt cx="812800" cy="812800"/>
            </a:xfrm>
          </p:grpSpPr>
          <p:sp>
            <p:nvSpPr>
              <p:cNvPr id="452" name="Google Shape;452;p7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
                  <a:alphaModFix/>
                </a:blip>
                <a:stretch>
                  <a:fillRect b="3" l="-4" r="-4" t="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sp>
            <p:nvSpPr>
              <p:cNvPr id="453" name="Google Shape;453;p70"/>
              <p:cNvSpPr txBox="1"/>
              <p:nvPr/>
            </p:nvSpPr>
            <p:spPr>
              <a:xfrm>
                <a:off x="76200" y="57150"/>
                <a:ext cx="660300" cy="679500"/>
              </a:xfrm>
              <a:prstGeom prst="rect">
                <a:avLst/>
              </a:prstGeom>
              <a:noFill/>
              <a:ln>
                <a:noFill/>
              </a:ln>
            </p:spPr>
            <p:txBody>
              <a:bodyPr anchorCtr="0" anchor="ctr" bIns="5700" lIns="5700" spcFirstLastPara="1" rIns="5700" wrap="square" tIns="5700">
                <a:noAutofit/>
              </a:bodyPr>
              <a:lstStyle/>
              <a:p>
                <a:pPr indent="0" lvl="0" marL="0" marR="0" rtl="0" algn="ctr">
                  <a:lnSpc>
                    <a:spcPct val="55166"/>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grpSp>
          <p:nvGrpSpPr>
            <p:cNvPr id="454" name="Google Shape;454;p70"/>
            <p:cNvGrpSpPr/>
            <p:nvPr/>
          </p:nvGrpSpPr>
          <p:grpSpPr>
            <a:xfrm>
              <a:off x="1027132" y="2469679"/>
              <a:ext cx="2611931" cy="492900"/>
              <a:chOff x="1027132" y="2478006"/>
              <a:chExt cx="2611931" cy="492900"/>
            </a:xfrm>
          </p:grpSpPr>
          <p:sp>
            <p:nvSpPr>
              <p:cNvPr id="455" name="Google Shape;455;p70"/>
              <p:cNvSpPr txBox="1"/>
              <p:nvPr/>
            </p:nvSpPr>
            <p:spPr>
              <a:xfrm>
                <a:off x="1027132" y="2478006"/>
                <a:ext cx="1173900" cy="492900"/>
              </a:xfrm>
              <a:prstGeom prst="rect">
                <a:avLst/>
              </a:prstGeom>
              <a:noFill/>
              <a:ln>
                <a:noFill/>
              </a:ln>
            </p:spPr>
            <p:txBody>
              <a:bodyPr anchorCtr="0" anchor="ctr" bIns="13700" lIns="13700" spcFirstLastPara="1" rIns="13700" wrap="square" tIns="13700">
                <a:noAutofit/>
              </a:bodyPr>
              <a:lstStyle/>
              <a:p>
                <a:pPr indent="0" lvl="0" marL="0" marR="0" rtl="0" algn="ctr">
                  <a:lnSpc>
                    <a:spcPct val="132333"/>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nvGrpSpPr>
              <p:cNvPr id="456" name="Google Shape;456;p70"/>
              <p:cNvGrpSpPr/>
              <p:nvPr/>
            </p:nvGrpSpPr>
            <p:grpSpPr>
              <a:xfrm>
                <a:off x="1086119" y="2523825"/>
                <a:ext cx="2552944" cy="432144"/>
                <a:chOff x="859271" y="1393000"/>
                <a:chExt cx="2376600" cy="432144"/>
              </a:xfrm>
            </p:grpSpPr>
            <p:sp>
              <p:nvSpPr>
                <p:cNvPr id="457" name="Google Shape;457;p70"/>
                <p:cNvSpPr txBox="1"/>
                <p:nvPr/>
              </p:nvSpPr>
              <p:spPr>
                <a:xfrm>
                  <a:off x="859272" y="1393000"/>
                  <a:ext cx="892500" cy="97500"/>
                </a:xfrm>
                <a:prstGeom prst="rect">
                  <a:avLst/>
                </a:prstGeom>
                <a:noFill/>
                <a:ln>
                  <a:noFill/>
                </a:ln>
              </p:spPr>
              <p:txBody>
                <a:bodyPr anchorCtr="0" anchor="t" bIns="0" lIns="0" spcFirstLastPara="1" rIns="0" wrap="square" tIns="0">
                  <a:spAutoFit/>
                </a:bodyPr>
                <a:lstStyle/>
                <a:p>
                  <a:pPr indent="0" lvl="0" marL="0" marR="0" rtl="0" algn="l">
                    <a:lnSpc>
                      <a:spcPct val="63416"/>
                    </a:lnSpc>
                    <a:spcBef>
                      <a:spcPts val="0"/>
                    </a:spcBef>
                    <a:spcAft>
                      <a:spcPts val="0"/>
                    </a:spcAft>
                    <a:buNone/>
                  </a:pPr>
                  <a:r>
                    <a:rPr b="1" i="0" lang="en" sz="1000" u="none" cap="none" strike="noStrike">
                      <a:solidFill>
                        <a:srgbClr val="CC0000"/>
                      </a:solidFill>
                      <a:latin typeface="Lexend"/>
                      <a:ea typeface="Lexend"/>
                      <a:cs typeface="Lexend"/>
                      <a:sym typeface="Lexend"/>
                    </a:rPr>
                    <a:t>Step 2:</a:t>
                  </a:r>
                  <a:endParaRPr b="1" sz="1200">
                    <a:solidFill>
                      <a:srgbClr val="CC0000"/>
                    </a:solidFill>
                  </a:endParaRPr>
                </a:p>
              </p:txBody>
            </p:sp>
            <p:sp>
              <p:nvSpPr>
                <p:cNvPr id="458" name="Google Shape;458;p70"/>
                <p:cNvSpPr txBox="1"/>
                <p:nvPr/>
              </p:nvSpPr>
              <p:spPr>
                <a:xfrm>
                  <a:off x="859271" y="1517344"/>
                  <a:ext cx="2376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222222"/>
                      </a:solidFill>
                      <a:latin typeface="Lexend"/>
                      <a:ea typeface="Lexend"/>
                      <a:cs typeface="Lexend"/>
                      <a:sym typeface="Lexend"/>
                    </a:rPr>
                    <a:t>Major City names will be used to collect restaurant data from </a:t>
                  </a:r>
                  <a:r>
                    <a:rPr b="1" i="0" lang="en" sz="1000" u="none" cap="none" strike="noStrike">
                      <a:solidFill>
                        <a:srgbClr val="222222"/>
                      </a:solidFill>
                      <a:latin typeface="Lexend"/>
                      <a:ea typeface="Lexend"/>
                      <a:cs typeface="Lexend"/>
                      <a:sym typeface="Lexend"/>
                    </a:rPr>
                    <a:t>Yelp API</a:t>
                  </a:r>
                  <a:endParaRPr b="0" i="0" sz="1000" u="none" cap="none" strike="noStrike">
                    <a:solidFill>
                      <a:srgbClr val="222222"/>
                    </a:solidFill>
                    <a:latin typeface="Lexend"/>
                    <a:ea typeface="Lexend"/>
                    <a:cs typeface="Lexend"/>
                    <a:sym typeface="Lexend"/>
                  </a:endParaRPr>
                </a:p>
              </p:txBody>
            </p:sp>
          </p:grpSp>
        </p:grpSp>
      </p:grpSp>
      <p:grpSp>
        <p:nvGrpSpPr>
          <p:cNvPr id="459" name="Google Shape;459;p70"/>
          <p:cNvGrpSpPr/>
          <p:nvPr/>
        </p:nvGrpSpPr>
        <p:grpSpPr>
          <a:xfrm>
            <a:off x="411007" y="3244810"/>
            <a:ext cx="3228056" cy="615621"/>
            <a:chOff x="411007" y="3266143"/>
            <a:chExt cx="3228056" cy="615621"/>
          </a:xfrm>
        </p:grpSpPr>
        <p:grpSp>
          <p:nvGrpSpPr>
            <p:cNvPr id="460" name="Google Shape;460;p70"/>
            <p:cNvGrpSpPr/>
            <p:nvPr/>
          </p:nvGrpSpPr>
          <p:grpSpPr>
            <a:xfrm rot="-5400000">
              <a:off x="411007" y="3345354"/>
              <a:ext cx="457200" cy="457200"/>
              <a:chOff x="0" y="0"/>
              <a:chExt cx="812800" cy="812800"/>
            </a:xfrm>
          </p:grpSpPr>
          <p:sp>
            <p:nvSpPr>
              <p:cNvPr id="461" name="Google Shape;461;p7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4">
                  <a:alphaModFix/>
                </a:blip>
                <a:stretch>
                  <a:fillRect b="3" l="-4" r="-4" t="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sp>
            <p:nvSpPr>
              <p:cNvPr id="462" name="Google Shape;462;p70"/>
              <p:cNvSpPr txBox="1"/>
              <p:nvPr/>
            </p:nvSpPr>
            <p:spPr>
              <a:xfrm>
                <a:off x="76200" y="57150"/>
                <a:ext cx="660300" cy="679500"/>
              </a:xfrm>
              <a:prstGeom prst="rect">
                <a:avLst/>
              </a:prstGeom>
              <a:noFill/>
              <a:ln>
                <a:noFill/>
              </a:ln>
            </p:spPr>
            <p:txBody>
              <a:bodyPr anchorCtr="0" anchor="ctr" bIns="5700" lIns="5700" spcFirstLastPara="1" rIns="5700" wrap="square" tIns="5700">
                <a:noAutofit/>
              </a:bodyPr>
              <a:lstStyle/>
              <a:p>
                <a:pPr indent="0" lvl="0" marL="0" marR="0" rtl="0" algn="ctr">
                  <a:lnSpc>
                    <a:spcPct val="55166"/>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grpSp>
          <p:nvGrpSpPr>
            <p:cNvPr id="463" name="Google Shape;463;p70"/>
            <p:cNvGrpSpPr/>
            <p:nvPr/>
          </p:nvGrpSpPr>
          <p:grpSpPr>
            <a:xfrm>
              <a:off x="1027132" y="3266143"/>
              <a:ext cx="2611931" cy="615621"/>
              <a:chOff x="1027132" y="3318790"/>
              <a:chExt cx="2611931" cy="615621"/>
            </a:xfrm>
          </p:grpSpPr>
          <p:sp>
            <p:nvSpPr>
              <p:cNvPr id="464" name="Google Shape;464;p70"/>
              <p:cNvSpPr txBox="1"/>
              <p:nvPr/>
            </p:nvSpPr>
            <p:spPr>
              <a:xfrm>
                <a:off x="1027132" y="3318790"/>
                <a:ext cx="1173900" cy="492900"/>
              </a:xfrm>
              <a:prstGeom prst="rect">
                <a:avLst/>
              </a:prstGeom>
              <a:noFill/>
              <a:ln>
                <a:noFill/>
              </a:ln>
            </p:spPr>
            <p:txBody>
              <a:bodyPr anchorCtr="0" anchor="ctr" bIns="13700" lIns="13700" spcFirstLastPara="1" rIns="13700" wrap="square" tIns="13700">
                <a:noAutofit/>
              </a:bodyPr>
              <a:lstStyle/>
              <a:p>
                <a:pPr indent="0" lvl="0" marL="0" marR="0" rtl="0" algn="ctr">
                  <a:lnSpc>
                    <a:spcPct val="132333"/>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nvGrpSpPr>
              <p:cNvPr id="465" name="Google Shape;465;p70"/>
              <p:cNvGrpSpPr/>
              <p:nvPr/>
            </p:nvGrpSpPr>
            <p:grpSpPr>
              <a:xfrm>
                <a:off x="1086119" y="3348367"/>
                <a:ext cx="2552944" cy="586044"/>
                <a:chOff x="859271" y="1393000"/>
                <a:chExt cx="2376600" cy="586044"/>
              </a:xfrm>
            </p:grpSpPr>
            <p:sp>
              <p:nvSpPr>
                <p:cNvPr id="466" name="Google Shape;466;p70"/>
                <p:cNvSpPr txBox="1"/>
                <p:nvPr/>
              </p:nvSpPr>
              <p:spPr>
                <a:xfrm>
                  <a:off x="859272" y="1393000"/>
                  <a:ext cx="892500" cy="97500"/>
                </a:xfrm>
                <a:prstGeom prst="rect">
                  <a:avLst/>
                </a:prstGeom>
                <a:noFill/>
                <a:ln>
                  <a:noFill/>
                </a:ln>
              </p:spPr>
              <p:txBody>
                <a:bodyPr anchorCtr="0" anchor="t" bIns="0" lIns="0" spcFirstLastPara="1" rIns="0" wrap="square" tIns="0">
                  <a:spAutoFit/>
                </a:bodyPr>
                <a:lstStyle/>
                <a:p>
                  <a:pPr indent="0" lvl="0" marL="0" marR="0" rtl="0" algn="l">
                    <a:lnSpc>
                      <a:spcPct val="63416"/>
                    </a:lnSpc>
                    <a:spcBef>
                      <a:spcPts val="0"/>
                    </a:spcBef>
                    <a:spcAft>
                      <a:spcPts val="0"/>
                    </a:spcAft>
                    <a:buNone/>
                  </a:pPr>
                  <a:r>
                    <a:rPr b="1" i="0" lang="en" sz="1000" u="none" cap="none" strike="noStrike">
                      <a:solidFill>
                        <a:srgbClr val="CC0000"/>
                      </a:solidFill>
                      <a:latin typeface="Lexend"/>
                      <a:ea typeface="Lexend"/>
                      <a:cs typeface="Lexend"/>
                      <a:sym typeface="Lexend"/>
                    </a:rPr>
                    <a:t>Step 3:</a:t>
                  </a:r>
                  <a:endParaRPr b="1" sz="1000">
                    <a:solidFill>
                      <a:srgbClr val="CC0000"/>
                    </a:solidFill>
                  </a:endParaRPr>
                </a:p>
              </p:txBody>
            </p:sp>
            <p:sp>
              <p:nvSpPr>
                <p:cNvPr id="467" name="Google Shape;467;p70"/>
                <p:cNvSpPr txBox="1"/>
                <p:nvPr/>
              </p:nvSpPr>
              <p:spPr>
                <a:xfrm>
                  <a:off x="859271" y="1517344"/>
                  <a:ext cx="23766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222222"/>
                      </a:solidFill>
                      <a:latin typeface="Lexend"/>
                      <a:ea typeface="Lexend"/>
                      <a:cs typeface="Lexend"/>
                      <a:sym typeface="Lexend"/>
                    </a:rPr>
                    <a:t>Yelp’s data will be used to search and extract additional details via </a:t>
                  </a:r>
                  <a:r>
                    <a:rPr b="1" i="0" lang="en" sz="1000" u="none" cap="none" strike="noStrike">
                      <a:solidFill>
                        <a:srgbClr val="222222"/>
                      </a:solidFill>
                      <a:latin typeface="Lexend"/>
                      <a:ea typeface="Lexend"/>
                      <a:cs typeface="Lexend"/>
                      <a:sym typeface="Lexend"/>
                    </a:rPr>
                    <a:t>Google Places API</a:t>
                  </a:r>
                  <a:endParaRPr b="1" sz="1000">
                    <a:solidFill>
                      <a:srgbClr val="222222"/>
                    </a:solidFill>
                  </a:endParaRPr>
                </a:p>
              </p:txBody>
            </p:sp>
          </p:grpSp>
        </p:grpSp>
      </p:grpSp>
      <p:grpSp>
        <p:nvGrpSpPr>
          <p:cNvPr id="468" name="Google Shape;468;p70"/>
          <p:cNvGrpSpPr/>
          <p:nvPr/>
        </p:nvGrpSpPr>
        <p:grpSpPr>
          <a:xfrm>
            <a:off x="411008" y="1616070"/>
            <a:ext cx="3228056" cy="492900"/>
            <a:chOff x="411008" y="1616070"/>
            <a:chExt cx="3228056" cy="492900"/>
          </a:xfrm>
        </p:grpSpPr>
        <p:sp>
          <p:nvSpPr>
            <p:cNvPr id="469" name="Google Shape;469;p70"/>
            <p:cNvSpPr/>
            <p:nvPr/>
          </p:nvSpPr>
          <p:spPr>
            <a:xfrm rot="-5400000">
              <a:off x="411008" y="1633920"/>
              <a:ext cx="457200" cy="4572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5">
                <a:alphaModFix/>
              </a:blip>
              <a:stretch>
                <a:fillRect b="3" l="-4" r="-4" t="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nvGrpSpPr>
            <p:cNvPr id="470" name="Google Shape;470;p70"/>
            <p:cNvGrpSpPr/>
            <p:nvPr/>
          </p:nvGrpSpPr>
          <p:grpSpPr>
            <a:xfrm>
              <a:off x="1027133" y="1616070"/>
              <a:ext cx="2611931" cy="492900"/>
              <a:chOff x="1027133" y="1616070"/>
              <a:chExt cx="2611931" cy="492900"/>
            </a:xfrm>
          </p:grpSpPr>
          <p:sp>
            <p:nvSpPr>
              <p:cNvPr id="471" name="Google Shape;471;p70"/>
              <p:cNvSpPr txBox="1"/>
              <p:nvPr/>
            </p:nvSpPr>
            <p:spPr>
              <a:xfrm>
                <a:off x="1027133" y="1616070"/>
                <a:ext cx="1173900" cy="492900"/>
              </a:xfrm>
              <a:prstGeom prst="rect">
                <a:avLst/>
              </a:prstGeom>
              <a:noFill/>
              <a:ln>
                <a:noFill/>
              </a:ln>
            </p:spPr>
            <p:txBody>
              <a:bodyPr anchorCtr="0" anchor="ctr" bIns="13700" lIns="13700" spcFirstLastPara="1" rIns="13700" wrap="square" tIns="13700">
                <a:noAutofit/>
              </a:bodyPr>
              <a:lstStyle/>
              <a:p>
                <a:pPr indent="0" lvl="0" marL="0" marR="0" rtl="0" algn="ctr">
                  <a:lnSpc>
                    <a:spcPct val="132333"/>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nvGrpSpPr>
              <p:cNvPr id="472" name="Google Shape;472;p70"/>
              <p:cNvGrpSpPr/>
              <p:nvPr/>
            </p:nvGrpSpPr>
            <p:grpSpPr>
              <a:xfrm>
                <a:off x="1086120" y="1726326"/>
                <a:ext cx="2552944" cy="278246"/>
                <a:chOff x="859271" y="1392998"/>
                <a:chExt cx="2376600" cy="278246"/>
              </a:xfrm>
            </p:grpSpPr>
            <p:sp>
              <p:nvSpPr>
                <p:cNvPr id="473" name="Google Shape;473;p70"/>
                <p:cNvSpPr txBox="1"/>
                <p:nvPr/>
              </p:nvSpPr>
              <p:spPr>
                <a:xfrm>
                  <a:off x="859276" y="1392998"/>
                  <a:ext cx="892500" cy="97500"/>
                </a:xfrm>
                <a:prstGeom prst="rect">
                  <a:avLst/>
                </a:prstGeom>
                <a:noFill/>
                <a:ln>
                  <a:noFill/>
                </a:ln>
              </p:spPr>
              <p:txBody>
                <a:bodyPr anchorCtr="0" anchor="t" bIns="0" lIns="0" spcFirstLastPara="1" rIns="0" wrap="square" tIns="0">
                  <a:spAutoFit/>
                </a:bodyPr>
                <a:lstStyle/>
                <a:p>
                  <a:pPr indent="0" lvl="0" marL="0" marR="0" rtl="0" algn="l">
                    <a:lnSpc>
                      <a:spcPct val="63416"/>
                    </a:lnSpc>
                    <a:spcBef>
                      <a:spcPts val="0"/>
                    </a:spcBef>
                    <a:spcAft>
                      <a:spcPts val="0"/>
                    </a:spcAft>
                    <a:buNone/>
                  </a:pPr>
                  <a:r>
                    <a:rPr b="1" i="0" lang="en" sz="1000" u="none" cap="none" strike="noStrike">
                      <a:solidFill>
                        <a:srgbClr val="CC0000"/>
                      </a:solidFill>
                      <a:latin typeface="Lexend"/>
                      <a:ea typeface="Lexend"/>
                      <a:cs typeface="Lexend"/>
                      <a:sym typeface="Lexend"/>
                    </a:rPr>
                    <a:t>Step 1:</a:t>
                  </a:r>
                  <a:endParaRPr b="1" sz="1000">
                    <a:solidFill>
                      <a:srgbClr val="CC0000"/>
                    </a:solidFill>
                  </a:endParaRPr>
                </a:p>
              </p:txBody>
            </p:sp>
            <p:sp>
              <p:nvSpPr>
                <p:cNvPr id="474" name="Google Shape;474;p70"/>
                <p:cNvSpPr txBox="1"/>
                <p:nvPr/>
              </p:nvSpPr>
              <p:spPr>
                <a:xfrm>
                  <a:off x="859271" y="1517344"/>
                  <a:ext cx="23766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222222"/>
                      </a:solidFill>
                      <a:latin typeface="Lexend"/>
                      <a:ea typeface="Lexend"/>
                      <a:cs typeface="Lexend"/>
                      <a:sym typeface="Lexend"/>
                    </a:rPr>
                    <a:t>List of </a:t>
                  </a:r>
                  <a:r>
                    <a:rPr b="1" i="0" lang="en" sz="1000" u="none" cap="none" strike="noStrike">
                      <a:solidFill>
                        <a:srgbClr val="222222"/>
                      </a:solidFill>
                      <a:latin typeface="Lexend"/>
                      <a:ea typeface="Lexend"/>
                      <a:cs typeface="Lexend"/>
                      <a:sym typeface="Lexend"/>
                    </a:rPr>
                    <a:t>Major Cities </a:t>
                  </a:r>
                  <a:r>
                    <a:rPr b="0" i="0" lang="en" sz="1000" u="none" cap="none" strike="noStrike">
                      <a:solidFill>
                        <a:srgbClr val="222222"/>
                      </a:solidFill>
                      <a:latin typeface="Lexend"/>
                      <a:ea typeface="Lexend"/>
                      <a:cs typeface="Lexend"/>
                      <a:sym typeface="Lexend"/>
                    </a:rPr>
                    <a:t>Names in the USA</a:t>
                  </a:r>
                  <a:endParaRPr sz="1000">
                    <a:solidFill>
                      <a:srgbClr val="222222"/>
                    </a:solidFill>
                  </a:endParaRPr>
                </a:p>
              </p:txBody>
            </p:sp>
          </p:grpSp>
        </p:grpSp>
      </p:grpSp>
      <p:grpSp>
        <p:nvGrpSpPr>
          <p:cNvPr id="475" name="Google Shape;475;p70"/>
          <p:cNvGrpSpPr/>
          <p:nvPr/>
        </p:nvGrpSpPr>
        <p:grpSpPr>
          <a:xfrm>
            <a:off x="411007" y="4181901"/>
            <a:ext cx="3228056" cy="554330"/>
            <a:chOff x="411007" y="4181901"/>
            <a:chExt cx="3228056" cy="554330"/>
          </a:xfrm>
        </p:grpSpPr>
        <p:grpSp>
          <p:nvGrpSpPr>
            <p:cNvPr id="476" name="Google Shape;476;p70"/>
            <p:cNvGrpSpPr/>
            <p:nvPr/>
          </p:nvGrpSpPr>
          <p:grpSpPr>
            <a:xfrm rot="-5400000">
              <a:off x="411007" y="4230466"/>
              <a:ext cx="457200" cy="457200"/>
              <a:chOff x="0" y="0"/>
              <a:chExt cx="812800" cy="812800"/>
            </a:xfrm>
          </p:grpSpPr>
          <p:sp>
            <p:nvSpPr>
              <p:cNvPr id="477" name="Google Shape;477;p7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sp>
            <p:nvSpPr>
              <p:cNvPr id="478" name="Google Shape;478;p70"/>
              <p:cNvSpPr txBox="1"/>
              <p:nvPr/>
            </p:nvSpPr>
            <p:spPr>
              <a:xfrm>
                <a:off x="76200" y="57150"/>
                <a:ext cx="660300" cy="679500"/>
              </a:xfrm>
              <a:prstGeom prst="rect">
                <a:avLst/>
              </a:prstGeom>
              <a:noFill/>
              <a:ln>
                <a:noFill/>
              </a:ln>
            </p:spPr>
            <p:txBody>
              <a:bodyPr anchorCtr="0" anchor="ctr" bIns="5700" lIns="5700" spcFirstLastPara="1" rIns="5700" wrap="square" tIns="5700">
                <a:noAutofit/>
              </a:bodyPr>
              <a:lstStyle/>
              <a:p>
                <a:pPr indent="0" lvl="0" marL="0" marR="0" rtl="0" algn="ctr">
                  <a:lnSpc>
                    <a:spcPct val="55166"/>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grpSp>
          <p:nvGrpSpPr>
            <p:cNvPr id="479" name="Google Shape;479;p70"/>
            <p:cNvGrpSpPr/>
            <p:nvPr/>
          </p:nvGrpSpPr>
          <p:grpSpPr>
            <a:xfrm>
              <a:off x="1027132" y="4181901"/>
              <a:ext cx="2611931" cy="554330"/>
              <a:chOff x="1027132" y="4181901"/>
              <a:chExt cx="2611931" cy="554330"/>
            </a:xfrm>
          </p:grpSpPr>
          <p:sp>
            <p:nvSpPr>
              <p:cNvPr id="480" name="Google Shape;480;p70"/>
              <p:cNvSpPr txBox="1"/>
              <p:nvPr/>
            </p:nvSpPr>
            <p:spPr>
              <a:xfrm>
                <a:off x="1027132" y="4181901"/>
                <a:ext cx="1173900" cy="492900"/>
              </a:xfrm>
              <a:prstGeom prst="rect">
                <a:avLst/>
              </a:prstGeom>
              <a:noFill/>
              <a:ln>
                <a:noFill/>
              </a:ln>
            </p:spPr>
            <p:txBody>
              <a:bodyPr anchorCtr="0" anchor="ctr" bIns="13700" lIns="13700" spcFirstLastPara="1" rIns="13700" wrap="square" tIns="13700">
                <a:noAutofit/>
              </a:bodyPr>
              <a:lstStyle/>
              <a:p>
                <a:pPr indent="0" lvl="0" marL="0" marR="0" rtl="0" algn="ctr">
                  <a:lnSpc>
                    <a:spcPct val="132333"/>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nvGrpSpPr>
              <p:cNvPr id="481" name="Google Shape;481;p70"/>
              <p:cNvGrpSpPr/>
              <p:nvPr/>
            </p:nvGrpSpPr>
            <p:grpSpPr>
              <a:xfrm>
                <a:off x="1086119" y="4292159"/>
                <a:ext cx="2552944" cy="444072"/>
                <a:chOff x="859271" y="1393000"/>
                <a:chExt cx="2376600" cy="444072"/>
              </a:xfrm>
            </p:grpSpPr>
            <p:sp>
              <p:nvSpPr>
                <p:cNvPr id="482" name="Google Shape;482;p70"/>
                <p:cNvSpPr txBox="1"/>
                <p:nvPr/>
              </p:nvSpPr>
              <p:spPr>
                <a:xfrm>
                  <a:off x="859272" y="1393000"/>
                  <a:ext cx="892500" cy="97500"/>
                </a:xfrm>
                <a:prstGeom prst="rect">
                  <a:avLst/>
                </a:prstGeom>
                <a:noFill/>
                <a:ln>
                  <a:noFill/>
                </a:ln>
              </p:spPr>
              <p:txBody>
                <a:bodyPr anchorCtr="0" anchor="t" bIns="0" lIns="0" spcFirstLastPara="1" rIns="0" wrap="square" tIns="0">
                  <a:spAutoFit/>
                </a:bodyPr>
                <a:lstStyle/>
                <a:p>
                  <a:pPr indent="0" lvl="0" marL="0" marR="0" rtl="0" algn="l">
                    <a:lnSpc>
                      <a:spcPct val="63416"/>
                    </a:lnSpc>
                    <a:spcBef>
                      <a:spcPts val="0"/>
                    </a:spcBef>
                    <a:spcAft>
                      <a:spcPts val="0"/>
                    </a:spcAft>
                    <a:buNone/>
                  </a:pPr>
                  <a:r>
                    <a:rPr b="1" i="0" lang="en" sz="1000" u="none" cap="none" strike="noStrike">
                      <a:solidFill>
                        <a:srgbClr val="CC0000"/>
                      </a:solidFill>
                      <a:latin typeface="Lexend"/>
                      <a:ea typeface="Lexend"/>
                      <a:cs typeface="Lexend"/>
                      <a:sym typeface="Lexend"/>
                    </a:rPr>
                    <a:t>Step 4:</a:t>
                  </a:r>
                  <a:endParaRPr b="1" sz="1000">
                    <a:solidFill>
                      <a:srgbClr val="CC0000"/>
                    </a:solidFill>
                  </a:endParaRPr>
                </a:p>
              </p:txBody>
            </p:sp>
            <p:sp>
              <p:nvSpPr>
                <p:cNvPr id="483" name="Google Shape;483;p70"/>
                <p:cNvSpPr txBox="1"/>
                <p:nvPr/>
              </p:nvSpPr>
              <p:spPr>
                <a:xfrm>
                  <a:off x="859271" y="1529272"/>
                  <a:ext cx="2376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222222"/>
                      </a:solidFill>
                      <a:latin typeface="Lexend"/>
                      <a:ea typeface="Lexend"/>
                      <a:cs typeface="Lexend"/>
                      <a:sym typeface="Lexend"/>
                    </a:rPr>
                    <a:t>Data from Yelp and Google API will be combined as </a:t>
                  </a:r>
                  <a:r>
                    <a:rPr b="1" lang="en" sz="1000">
                      <a:solidFill>
                        <a:srgbClr val="222222"/>
                      </a:solidFill>
                      <a:latin typeface="Lexend"/>
                      <a:ea typeface="Lexend"/>
                      <a:cs typeface="Lexend"/>
                      <a:sym typeface="Lexend"/>
                    </a:rPr>
                    <a:t>Final </a:t>
                  </a:r>
                  <a:r>
                    <a:rPr b="1" i="0" lang="en" sz="1000" u="none" cap="none" strike="noStrike">
                      <a:solidFill>
                        <a:srgbClr val="222222"/>
                      </a:solidFill>
                      <a:latin typeface="Lexend"/>
                      <a:ea typeface="Lexend"/>
                      <a:cs typeface="Lexend"/>
                      <a:sym typeface="Lexend"/>
                    </a:rPr>
                    <a:t>Raw Data</a:t>
                  </a:r>
                  <a:endParaRPr b="1" sz="1000">
                    <a:solidFill>
                      <a:srgbClr val="222222"/>
                    </a:solidFill>
                  </a:endParaRPr>
                </a:p>
              </p:txBody>
            </p:sp>
          </p:grpSp>
        </p:grpSp>
      </p:grpSp>
      <p:sp>
        <p:nvSpPr>
          <p:cNvPr id="484" name="Google Shape;484;p70"/>
          <p:cNvSpPr/>
          <p:nvPr/>
        </p:nvSpPr>
        <p:spPr>
          <a:xfrm>
            <a:off x="4263600" y="1215575"/>
            <a:ext cx="4506600" cy="3564000"/>
          </a:xfrm>
          <a:prstGeom prst="roundRect">
            <a:avLst>
              <a:gd fmla="val 2744" name="adj"/>
            </a:avLst>
          </a:prstGeom>
          <a:solidFill>
            <a:schemeClr val="accent6"/>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5" name="Google Shape;485;p70"/>
          <p:cNvSpPr txBox="1"/>
          <p:nvPr/>
        </p:nvSpPr>
        <p:spPr>
          <a:xfrm>
            <a:off x="5035550" y="888075"/>
            <a:ext cx="30339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u="none" cap="none" strike="noStrike">
                <a:solidFill>
                  <a:srgbClr val="CC0000"/>
                </a:solidFill>
                <a:latin typeface="Lexend"/>
                <a:ea typeface="Lexend"/>
                <a:cs typeface="Lexend"/>
                <a:sym typeface="Lexend"/>
              </a:rPr>
              <a:t>What does the data look like?</a:t>
            </a:r>
            <a:endParaRPr sz="1600">
              <a:solidFill>
                <a:srgbClr val="CC0000"/>
              </a:solidFill>
            </a:endParaRPr>
          </a:p>
        </p:txBody>
      </p:sp>
      <p:sp>
        <p:nvSpPr>
          <p:cNvPr id="486" name="Google Shape;486;p70"/>
          <p:cNvSpPr txBox="1"/>
          <p:nvPr/>
        </p:nvSpPr>
        <p:spPr>
          <a:xfrm>
            <a:off x="665775" y="888065"/>
            <a:ext cx="25533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u="none" cap="none" strike="noStrike">
                <a:solidFill>
                  <a:srgbClr val="CC0000"/>
                </a:solidFill>
                <a:latin typeface="Lexend"/>
                <a:ea typeface="Lexend"/>
                <a:cs typeface="Lexend"/>
                <a:sym typeface="Lexend"/>
              </a:rPr>
              <a:t>How to get data</a:t>
            </a:r>
            <a:endParaRPr sz="1600">
              <a:solidFill>
                <a:srgbClr val="CC0000"/>
              </a:solidFill>
            </a:endParaRPr>
          </a:p>
        </p:txBody>
      </p:sp>
      <p:sp>
        <p:nvSpPr>
          <p:cNvPr id="487" name="Google Shape;487;p70"/>
          <p:cNvSpPr txBox="1"/>
          <p:nvPr/>
        </p:nvSpPr>
        <p:spPr>
          <a:xfrm>
            <a:off x="168650" y="1225475"/>
            <a:ext cx="3676200" cy="1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100" u="none" cap="none" strike="noStrike">
                <a:solidFill>
                  <a:srgbClr val="222222"/>
                </a:solidFill>
                <a:latin typeface="Lexend"/>
                <a:ea typeface="Lexend"/>
                <a:cs typeface="Lexend"/>
                <a:sym typeface="Lexend"/>
              </a:rPr>
              <a:t>City Names – Yelp API – Places API – Combine Data</a:t>
            </a:r>
            <a:endParaRPr b="0" i="0" sz="1100" u="none" cap="none" strike="noStrike">
              <a:solidFill>
                <a:srgbClr val="222222"/>
              </a:solidFill>
              <a:latin typeface="Lexend"/>
              <a:ea typeface="Lexend"/>
              <a:cs typeface="Lexend"/>
              <a:sym typeface="Lexend"/>
            </a:endParaRPr>
          </a:p>
        </p:txBody>
      </p:sp>
      <p:graphicFrame>
        <p:nvGraphicFramePr>
          <p:cNvPr id="488" name="Google Shape;488;p70"/>
          <p:cNvGraphicFramePr/>
          <p:nvPr/>
        </p:nvGraphicFramePr>
        <p:xfrm>
          <a:off x="4404502" y="1363868"/>
          <a:ext cx="3000000" cy="3000000"/>
        </p:xfrm>
        <a:graphic>
          <a:graphicData uri="http://schemas.openxmlformats.org/drawingml/2006/table">
            <a:tbl>
              <a:tblPr bandRow="1" firstRow="1">
                <a:noFill/>
                <a:tableStyleId>{90997368-991D-4CBB-B0D4-0ADBEC990664}</a:tableStyleId>
              </a:tblPr>
              <a:tblGrid>
                <a:gridCol w="1507500"/>
                <a:gridCol w="1100825"/>
                <a:gridCol w="1635275"/>
              </a:tblGrid>
              <a:tr h="217700">
                <a:tc>
                  <a:txBody>
                    <a:bodyPr/>
                    <a:lstStyle/>
                    <a:p>
                      <a:pPr indent="0" lvl="0" marL="0" marR="0" rtl="0" algn="l">
                        <a:lnSpc>
                          <a:spcPct val="100000"/>
                        </a:lnSpc>
                        <a:spcBef>
                          <a:spcPts val="0"/>
                        </a:spcBef>
                        <a:spcAft>
                          <a:spcPts val="0"/>
                        </a:spcAft>
                        <a:buNone/>
                      </a:pPr>
                      <a:r>
                        <a:rPr b="1" i="0" lang="en" sz="800" u="none" cap="none" strike="noStrike">
                          <a:solidFill>
                            <a:schemeClr val="lt1"/>
                          </a:solidFill>
                          <a:latin typeface="Lexend"/>
                          <a:ea typeface="Lexend"/>
                          <a:cs typeface="Lexend"/>
                          <a:sym typeface="Lexend"/>
                        </a:rPr>
                        <a:t>Field</a:t>
                      </a:r>
                      <a:endParaRPr b="1" sz="7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solidFill>
                      <a:srgbClr val="E0E0E0"/>
                    </a:solidFill>
                  </a:tcPr>
                </a:tc>
                <a:tc>
                  <a:txBody>
                    <a:bodyPr/>
                    <a:lstStyle/>
                    <a:p>
                      <a:pPr indent="0" lvl="0" marL="0" marR="0" rtl="0" algn="l">
                        <a:lnSpc>
                          <a:spcPct val="100000"/>
                        </a:lnSpc>
                        <a:spcBef>
                          <a:spcPts val="0"/>
                        </a:spcBef>
                        <a:spcAft>
                          <a:spcPts val="0"/>
                        </a:spcAft>
                        <a:buNone/>
                      </a:pPr>
                      <a:r>
                        <a:rPr b="1" i="0" lang="en" sz="800" u="none" cap="none" strike="noStrike">
                          <a:solidFill>
                            <a:schemeClr val="lt1"/>
                          </a:solidFill>
                          <a:latin typeface="Lexend"/>
                          <a:ea typeface="Lexend"/>
                          <a:cs typeface="Lexend"/>
                          <a:sym typeface="Lexend"/>
                        </a:rPr>
                        <a:t>Source from APIs</a:t>
                      </a:r>
                      <a:endParaRPr b="1" sz="7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solidFill>
                      <a:srgbClr val="E0E0E0"/>
                    </a:solidFill>
                  </a:tcPr>
                </a:tc>
                <a:tc>
                  <a:txBody>
                    <a:bodyPr/>
                    <a:lstStyle/>
                    <a:p>
                      <a:pPr indent="0" lvl="0" marL="0" marR="0" rtl="0" algn="l">
                        <a:lnSpc>
                          <a:spcPct val="100000"/>
                        </a:lnSpc>
                        <a:spcBef>
                          <a:spcPts val="0"/>
                        </a:spcBef>
                        <a:spcAft>
                          <a:spcPts val="0"/>
                        </a:spcAft>
                        <a:buNone/>
                      </a:pPr>
                      <a:r>
                        <a:rPr b="1" i="0" lang="en" sz="800" u="none" cap="none" strike="noStrike">
                          <a:solidFill>
                            <a:schemeClr val="lt1"/>
                          </a:solidFill>
                          <a:latin typeface="Lexend"/>
                          <a:ea typeface="Lexend"/>
                          <a:cs typeface="Lexend"/>
                          <a:sym typeface="Lexend"/>
                        </a:rPr>
                        <a:t>Notes</a:t>
                      </a:r>
                      <a:endParaRPr b="1"/>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solidFill>
                      <a:srgbClr val="E0E0E0"/>
                    </a:solidFill>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rowSpan="6">
                  <a:txBody>
                    <a:bodyPr/>
                    <a:lstStyle/>
                    <a:p>
                      <a:pPr indent="0" lvl="0" marL="0" marR="0" rtl="0" algn="ctr">
                        <a:lnSpc>
                          <a:spcPct val="100000"/>
                        </a:lnSpc>
                        <a:spcBef>
                          <a:spcPts val="0"/>
                        </a:spcBef>
                        <a:spcAft>
                          <a:spcPts val="0"/>
                        </a:spcAft>
                        <a:buNone/>
                      </a:pPr>
                      <a:r>
                        <a:t/>
                      </a:r>
                      <a:endParaRPr b="0" i="0" sz="800" u="none" cap="none" strike="noStrike">
                        <a:solidFill>
                          <a:schemeClr val="lt1"/>
                        </a:solidFill>
                        <a:latin typeface="Lexend"/>
                        <a:ea typeface="Lexend"/>
                        <a:cs typeface="Lexend"/>
                        <a:sym typeface="Lexend"/>
                      </a:endParaRPr>
                    </a:p>
                  </a:txBody>
                  <a:tcPr marT="45725" marB="45725" marR="91450" marL="91450" anchor="ctr">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Restaurant name</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Includes street, city, zip </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Latitude and longitude</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Yelp rating from users (1–5)</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Total number of Yelp reviews</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Estimated price level</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rowSpan="8">
                  <a:txBody>
                    <a:bodyPr/>
                    <a:lstStyle/>
                    <a:p>
                      <a:pPr indent="0" lvl="0" marL="0" marR="0" rtl="0" algn="ctr">
                        <a:lnSpc>
                          <a:spcPct val="100000"/>
                        </a:lnSpc>
                        <a:spcBef>
                          <a:spcPts val="0"/>
                        </a:spcBef>
                        <a:spcAft>
                          <a:spcPts val="0"/>
                        </a:spcAft>
                        <a:buNone/>
                      </a:pPr>
                      <a:r>
                        <a:t/>
                      </a:r>
                      <a:endParaRPr b="0" i="0" sz="800" u="none" cap="none" strike="noStrike">
                        <a:solidFill>
                          <a:schemeClr val="lt1"/>
                        </a:solidFill>
                        <a:latin typeface="Lexend"/>
                        <a:ea typeface="Lexend"/>
                        <a:cs typeface="Lexend"/>
                        <a:sym typeface="Lexend"/>
                      </a:endParaRPr>
                    </a:p>
                  </a:txBody>
                  <a:tcPr marT="45725" marB="45725" marR="91450" marL="91450" anchor="ctr">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Unique ID on Google Maps</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Google-formatted address</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Official phone number</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Restaurant’s actual website</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Weekly opening hours</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 user rating (1–5)</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Total number of reviews</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r h="217700">
                <a:tc>
                  <a:txBody>
                    <a:bodyPr/>
                    <a:lstStyle/>
                    <a:p>
                      <a:pPr indent="0" lvl="0" marL="0" marR="0" rtl="0" algn="l">
                        <a:lnSpc>
                          <a:spcPct val="100000"/>
                        </a:lnSpc>
                        <a:spcBef>
                          <a:spcPts val="0"/>
                        </a:spcBef>
                        <a:spcAft>
                          <a:spcPts val="0"/>
                        </a:spcAft>
                        <a:buNone/>
                      </a:pPr>
                      <a:r>
                        <a:t/>
                      </a:r>
                      <a:endParaRPr sz="600" u="none" cap="none" strike="noStrike"/>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c vMerge="1"/>
                <a:tc>
                  <a:txBody>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Top 3 recent user reviews</a:t>
                      </a:r>
                      <a:endParaRPr b="0" i="0" sz="800" u="none" cap="none" strike="noStrike">
                        <a:solidFill>
                          <a:schemeClr val="lt1"/>
                        </a:solidFill>
                        <a:latin typeface="Lexend"/>
                        <a:ea typeface="Lexend"/>
                        <a:cs typeface="Lexend"/>
                        <a:sym typeface="Lexend"/>
                      </a:endParaRPr>
                    </a:p>
                  </a:txBody>
                  <a:tcPr marT="45725" marB="45725" marR="91450" marL="91450">
                    <a:lnL cap="flat" cmpd="sng" w="9525">
                      <a:solidFill>
                        <a:srgbClr val="D8D8D8"/>
                      </a:solidFill>
                      <a:prstDash val="dash"/>
                      <a:round/>
                      <a:headEnd len="sm" w="sm" type="none"/>
                      <a:tailEnd len="sm" w="sm" type="none"/>
                    </a:lnL>
                    <a:lnR cap="flat" cmpd="sng" w="9525">
                      <a:solidFill>
                        <a:srgbClr val="D8D8D8"/>
                      </a:solidFill>
                      <a:prstDash val="dash"/>
                      <a:round/>
                      <a:headEnd len="sm" w="sm" type="none"/>
                      <a:tailEnd len="sm" w="sm" type="none"/>
                    </a:lnR>
                    <a:lnT cap="flat" cmpd="sng" w="9525">
                      <a:solidFill>
                        <a:srgbClr val="D8D8D8"/>
                      </a:solidFill>
                      <a:prstDash val="dash"/>
                      <a:round/>
                      <a:headEnd len="sm" w="sm" type="none"/>
                      <a:tailEnd len="sm" w="sm" type="none"/>
                    </a:lnT>
                    <a:lnB cap="flat" cmpd="sng" w="9525">
                      <a:solidFill>
                        <a:srgbClr val="D8D8D8"/>
                      </a:solidFill>
                      <a:prstDash val="dash"/>
                      <a:round/>
                      <a:headEnd len="sm" w="sm" type="none"/>
                      <a:tailEnd len="sm" w="sm" type="none"/>
                    </a:lnB>
                  </a:tcPr>
                </a:tc>
              </a:tr>
            </a:tbl>
          </a:graphicData>
        </a:graphic>
      </p:graphicFrame>
      <p:sp>
        <p:nvSpPr>
          <p:cNvPr id="489" name="Google Shape;489;p70"/>
          <p:cNvSpPr/>
          <p:nvPr/>
        </p:nvSpPr>
        <p:spPr>
          <a:xfrm>
            <a:off x="4488954" y="1598878"/>
            <a:ext cx="5466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name</a:t>
            </a:r>
            <a:endParaRPr/>
          </a:p>
        </p:txBody>
      </p:sp>
      <p:sp>
        <p:nvSpPr>
          <p:cNvPr id="490" name="Google Shape;490;p70"/>
          <p:cNvSpPr/>
          <p:nvPr/>
        </p:nvSpPr>
        <p:spPr>
          <a:xfrm>
            <a:off x="4488953" y="1816478"/>
            <a:ext cx="7071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location</a:t>
            </a:r>
            <a:endParaRPr/>
          </a:p>
        </p:txBody>
      </p:sp>
      <p:sp>
        <p:nvSpPr>
          <p:cNvPr id="491" name="Google Shape;491;p70"/>
          <p:cNvSpPr/>
          <p:nvPr/>
        </p:nvSpPr>
        <p:spPr>
          <a:xfrm>
            <a:off x="4488953" y="2034078"/>
            <a:ext cx="8745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coordinates</a:t>
            </a:r>
            <a:endParaRPr/>
          </a:p>
        </p:txBody>
      </p:sp>
      <p:sp>
        <p:nvSpPr>
          <p:cNvPr id="492" name="Google Shape;492;p70"/>
          <p:cNvSpPr/>
          <p:nvPr/>
        </p:nvSpPr>
        <p:spPr>
          <a:xfrm>
            <a:off x="4488954" y="2251678"/>
            <a:ext cx="5466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rating</a:t>
            </a:r>
            <a:endParaRPr/>
          </a:p>
        </p:txBody>
      </p:sp>
      <p:sp>
        <p:nvSpPr>
          <p:cNvPr id="493" name="Google Shape;493;p70"/>
          <p:cNvSpPr/>
          <p:nvPr/>
        </p:nvSpPr>
        <p:spPr>
          <a:xfrm>
            <a:off x="4488950" y="2469275"/>
            <a:ext cx="9087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review_count</a:t>
            </a:r>
            <a:endParaRPr b="0" i="0" sz="800" u="none" cap="none" strike="noStrike">
              <a:solidFill>
                <a:schemeClr val="lt1"/>
              </a:solidFill>
              <a:latin typeface="Lexend"/>
              <a:ea typeface="Lexend"/>
              <a:cs typeface="Lexend"/>
              <a:sym typeface="Lexend"/>
            </a:endParaRPr>
          </a:p>
        </p:txBody>
      </p:sp>
      <p:sp>
        <p:nvSpPr>
          <p:cNvPr id="494" name="Google Shape;494;p70"/>
          <p:cNvSpPr/>
          <p:nvPr/>
        </p:nvSpPr>
        <p:spPr>
          <a:xfrm>
            <a:off x="4488953" y="2686878"/>
            <a:ext cx="6228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price</a:t>
            </a:r>
            <a:endParaRPr/>
          </a:p>
        </p:txBody>
      </p:sp>
      <p:sp>
        <p:nvSpPr>
          <p:cNvPr id="495" name="Google Shape;495;p70"/>
          <p:cNvSpPr/>
          <p:nvPr/>
        </p:nvSpPr>
        <p:spPr>
          <a:xfrm>
            <a:off x="4488952" y="2904478"/>
            <a:ext cx="10803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google_place_id</a:t>
            </a:r>
            <a:endParaRPr b="0" i="0" sz="800" u="none" cap="none" strike="noStrike">
              <a:solidFill>
                <a:schemeClr val="lt1"/>
              </a:solidFill>
              <a:latin typeface="Lexend"/>
              <a:ea typeface="Lexend"/>
              <a:cs typeface="Lexend"/>
              <a:sym typeface="Lexend"/>
            </a:endParaRPr>
          </a:p>
        </p:txBody>
      </p:sp>
      <p:sp>
        <p:nvSpPr>
          <p:cNvPr id="496" name="Google Shape;496;p70"/>
          <p:cNvSpPr/>
          <p:nvPr/>
        </p:nvSpPr>
        <p:spPr>
          <a:xfrm>
            <a:off x="4488953" y="3339678"/>
            <a:ext cx="10176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google_phone</a:t>
            </a:r>
            <a:endParaRPr b="0" i="0" sz="800" u="none" cap="none" strike="noStrike">
              <a:solidFill>
                <a:schemeClr val="lt1"/>
              </a:solidFill>
              <a:latin typeface="Lexend"/>
              <a:ea typeface="Lexend"/>
              <a:cs typeface="Lexend"/>
              <a:sym typeface="Lexend"/>
            </a:endParaRPr>
          </a:p>
        </p:txBody>
      </p:sp>
      <p:sp>
        <p:nvSpPr>
          <p:cNvPr id="497" name="Google Shape;497;p70"/>
          <p:cNvSpPr/>
          <p:nvPr/>
        </p:nvSpPr>
        <p:spPr>
          <a:xfrm>
            <a:off x="4488953" y="3557278"/>
            <a:ext cx="10176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google_website</a:t>
            </a:r>
            <a:endParaRPr b="0" i="0" sz="800" u="none" cap="none" strike="noStrike">
              <a:solidFill>
                <a:schemeClr val="lt1"/>
              </a:solidFill>
              <a:latin typeface="Lexend"/>
              <a:ea typeface="Lexend"/>
              <a:cs typeface="Lexend"/>
              <a:sym typeface="Lexend"/>
            </a:endParaRPr>
          </a:p>
        </p:txBody>
      </p:sp>
      <p:sp>
        <p:nvSpPr>
          <p:cNvPr id="498" name="Google Shape;498;p70"/>
          <p:cNvSpPr/>
          <p:nvPr/>
        </p:nvSpPr>
        <p:spPr>
          <a:xfrm>
            <a:off x="4488953" y="3774878"/>
            <a:ext cx="13671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google_opening_hours</a:t>
            </a:r>
            <a:endParaRPr b="0" i="0" sz="800" u="none" cap="none" strike="noStrike">
              <a:solidFill>
                <a:schemeClr val="lt1"/>
              </a:solidFill>
              <a:latin typeface="Lexend"/>
              <a:ea typeface="Lexend"/>
              <a:cs typeface="Lexend"/>
              <a:sym typeface="Lexend"/>
            </a:endParaRPr>
          </a:p>
        </p:txBody>
      </p:sp>
      <p:sp>
        <p:nvSpPr>
          <p:cNvPr id="499" name="Google Shape;499;p70"/>
          <p:cNvSpPr/>
          <p:nvPr/>
        </p:nvSpPr>
        <p:spPr>
          <a:xfrm>
            <a:off x="4488953" y="3992478"/>
            <a:ext cx="9345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google_rating</a:t>
            </a:r>
            <a:endParaRPr b="0" i="0" sz="800" u="none" cap="none" strike="noStrike">
              <a:solidFill>
                <a:schemeClr val="lt1"/>
              </a:solidFill>
              <a:latin typeface="Lexend"/>
              <a:ea typeface="Lexend"/>
              <a:cs typeface="Lexend"/>
              <a:sym typeface="Lexend"/>
            </a:endParaRPr>
          </a:p>
        </p:txBody>
      </p:sp>
      <p:sp>
        <p:nvSpPr>
          <p:cNvPr id="500" name="Google Shape;500;p70"/>
          <p:cNvSpPr/>
          <p:nvPr/>
        </p:nvSpPr>
        <p:spPr>
          <a:xfrm>
            <a:off x="4488953" y="4210078"/>
            <a:ext cx="13044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google_review_count</a:t>
            </a:r>
            <a:endParaRPr b="0" i="0" sz="800" u="none" cap="none" strike="noStrike">
              <a:solidFill>
                <a:schemeClr val="lt1"/>
              </a:solidFill>
              <a:latin typeface="Lexend"/>
              <a:ea typeface="Lexend"/>
              <a:cs typeface="Lexend"/>
              <a:sym typeface="Lexend"/>
            </a:endParaRPr>
          </a:p>
        </p:txBody>
      </p:sp>
      <p:sp>
        <p:nvSpPr>
          <p:cNvPr id="501" name="Google Shape;501;p70"/>
          <p:cNvSpPr/>
          <p:nvPr/>
        </p:nvSpPr>
        <p:spPr>
          <a:xfrm>
            <a:off x="4488952" y="4427684"/>
            <a:ext cx="12417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google_top_reviews</a:t>
            </a:r>
            <a:endParaRPr b="0" i="0" sz="800" u="none" cap="none" strike="noStrike">
              <a:solidFill>
                <a:schemeClr val="lt1"/>
              </a:solidFill>
              <a:latin typeface="Lexend"/>
              <a:ea typeface="Lexend"/>
              <a:cs typeface="Lexend"/>
              <a:sym typeface="Lexend"/>
            </a:endParaRPr>
          </a:p>
        </p:txBody>
      </p:sp>
      <p:sp>
        <p:nvSpPr>
          <p:cNvPr id="502" name="Google Shape;502;p70"/>
          <p:cNvSpPr/>
          <p:nvPr/>
        </p:nvSpPr>
        <p:spPr>
          <a:xfrm>
            <a:off x="4486965" y="3122078"/>
            <a:ext cx="1019700" cy="183000"/>
          </a:xfrm>
          <a:prstGeom prst="roundRect">
            <a:avLst>
              <a:gd fmla="val 16667" name="adj"/>
            </a:avLst>
          </a:prstGeom>
          <a:solidFill>
            <a:srgbClr val="ECEC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chemeClr val="lt1"/>
                </a:solidFill>
                <a:latin typeface="Lexend"/>
                <a:ea typeface="Lexend"/>
                <a:cs typeface="Lexend"/>
                <a:sym typeface="Lexend"/>
              </a:rPr>
              <a:t>google_address</a:t>
            </a:r>
            <a:endParaRPr b="0" i="0" sz="800" u="none" cap="none" strike="noStrike">
              <a:solidFill>
                <a:schemeClr val="lt1"/>
              </a:solidFill>
              <a:latin typeface="Lexend"/>
              <a:ea typeface="Lexend"/>
              <a:cs typeface="Lexend"/>
              <a:sym typeface="Lexend"/>
            </a:endParaRPr>
          </a:p>
        </p:txBody>
      </p:sp>
      <p:pic>
        <p:nvPicPr>
          <p:cNvPr descr="How to Use the Yelp Fusion API. Last week, I completed Module 1 at the… |  by Morganne Gagne | Medium" id="503" name="Google Shape;503;p70"/>
          <p:cNvPicPr preferRelativeResize="0"/>
          <p:nvPr/>
        </p:nvPicPr>
        <p:blipFill rotWithShape="1">
          <a:blip r:embed="rId7">
            <a:alphaModFix/>
          </a:blip>
          <a:srcRect b="0" l="0" r="0" t="0"/>
          <a:stretch/>
        </p:blipFill>
        <p:spPr>
          <a:xfrm>
            <a:off x="5982623" y="2075966"/>
            <a:ext cx="934500" cy="264484"/>
          </a:xfrm>
          <a:prstGeom prst="rect">
            <a:avLst/>
          </a:prstGeom>
          <a:noFill/>
          <a:ln>
            <a:noFill/>
          </a:ln>
        </p:spPr>
      </p:pic>
      <p:pic>
        <p:nvPicPr>
          <p:cNvPr descr="Google Places API Integration Tools | Certa AI" id="504" name="Google Shape;504;p70"/>
          <p:cNvPicPr preferRelativeResize="0"/>
          <p:nvPr/>
        </p:nvPicPr>
        <p:blipFill rotWithShape="1">
          <a:blip r:embed="rId8">
            <a:alphaModFix/>
          </a:blip>
          <a:srcRect b="0" l="0" r="0" t="0"/>
          <a:stretch/>
        </p:blipFill>
        <p:spPr>
          <a:xfrm>
            <a:off x="5995523" y="3453854"/>
            <a:ext cx="908700" cy="504018"/>
          </a:xfrm>
          <a:prstGeom prst="rect">
            <a:avLst/>
          </a:prstGeom>
          <a:noFill/>
          <a:ln>
            <a:noFill/>
          </a:ln>
        </p:spPr>
      </p:pic>
      <p:sp>
        <p:nvSpPr>
          <p:cNvPr id="505" name="Google Shape;505;p70"/>
          <p:cNvSpPr txBox="1"/>
          <p:nvPr>
            <p:ph type="title"/>
          </p:nvPr>
        </p:nvSpPr>
        <p:spPr>
          <a:xfrm>
            <a:off x="112125" y="89725"/>
            <a:ext cx="3153300" cy="61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CC0000"/>
                </a:solidFill>
              </a:rPr>
              <a:t>Data Source</a:t>
            </a:r>
            <a:endParaRPr b="1" sz="3000">
              <a:solidFill>
                <a:srgbClr val="CC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71"/>
          <p:cNvPicPr preferRelativeResize="0"/>
          <p:nvPr/>
        </p:nvPicPr>
        <p:blipFill>
          <a:blip r:embed="rId3">
            <a:alphaModFix/>
          </a:blip>
          <a:stretch>
            <a:fillRect/>
          </a:stretch>
        </p:blipFill>
        <p:spPr>
          <a:xfrm>
            <a:off x="7040846" y="1559800"/>
            <a:ext cx="1294201" cy="1139476"/>
          </a:xfrm>
          <a:prstGeom prst="rect">
            <a:avLst/>
          </a:prstGeom>
          <a:noFill/>
          <a:ln>
            <a:noFill/>
          </a:ln>
        </p:spPr>
      </p:pic>
      <p:sp>
        <p:nvSpPr>
          <p:cNvPr id="511" name="Google Shape;511;p71"/>
          <p:cNvSpPr/>
          <p:nvPr/>
        </p:nvSpPr>
        <p:spPr>
          <a:xfrm>
            <a:off x="702788" y="831950"/>
            <a:ext cx="1386072" cy="393012"/>
          </a:xfrm>
          <a:prstGeom prst="flowChartTerminator">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2" name="Google Shape;512;p71"/>
          <p:cNvSpPr txBox="1"/>
          <p:nvPr>
            <p:ph idx="4294967295" type="title"/>
          </p:nvPr>
        </p:nvSpPr>
        <p:spPr>
          <a:xfrm>
            <a:off x="781763" y="831950"/>
            <a:ext cx="1431600" cy="393000"/>
          </a:xfrm>
          <a:prstGeom prst="rect">
            <a:avLst/>
          </a:prstGeom>
        </p:spPr>
        <p:txBody>
          <a:bodyPr anchorCtr="0" anchor="t" bIns="91425" lIns="91425" spcFirstLastPara="1" rIns="91425" wrap="square" tIns="91425">
            <a:noAutofit/>
          </a:bodyPr>
          <a:lstStyle/>
          <a:p>
            <a:pPr indent="0" lvl="0" marL="0" marR="50800" rtl="0" algn="l">
              <a:lnSpc>
                <a:spcPct val="115000"/>
              </a:lnSpc>
              <a:spcBef>
                <a:spcPts val="0"/>
              </a:spcBef>
              <a:spcAft>
                <a:spcPts val="1100"/>
              </a:spcAft>
              <a:buClr>
                <a:schemeClr val="lt1"/>
              </a:buClr>
              <a:buSzPts val="990"/>
              <a:buFont typeface="Arial"/>
              <a:buNone/>
            </a:pPr>
            <a:r>
              <a:rPr lang="en" sz="1400">
                <a:solidFill>
                  <a:srgbClr val="FFFFFF"/>
                </a:solidFill>
                <a:latin typeface="Lexend"/>
                <a:ea typeface="Lexend"/>
                <a:cs typeface="Lexend"/>
                <a:sym typeface="Lexend"/>
              </a:rPr>
              <a:t>Data Source</a:t>
            </a:r>
            <a:endParaRPr sz="1400">
              <a:solidFill>
                <a:srgbClr val="FFFFFF"/>
              </a:solidFill>
            </a:endParaRPr>
          </a:p>
        </p:txBody>
      </p:sp>
      <p:cxnSp>
        <p:nvCxnSpPr>
          <p:cNvPr id="513" name="Google Shape;513;p71"/>
          <p:cNvCxnSpPr/>
          <p:nvPr/>
        </p:nvCxnSpPr>
        <p:spPr>
          <a:xfrm flipH="1" rot="10800000">
            <a:off x="2096400" y="2085813"/>
            <a:ext cx="1686000" cy="18600"/>
          </a:xfrm>
          <a:prstGeom prst="straightConnector1">
            <a:avLst/>
          </a:prstGeom>
          <a:noFill/>
          <a:ln cap="flat" cmpd="sng" w="19050">
            <a:solidFill>
              <a:srgbClr val="222222"/>
            </a:solidFill>
            <a:prstDash val="solid"/>
            <a:round/>
            <a:headEnd len="med" w="med" type="none"/>
            <a:tailEnd len="med" w="med" type="triangle"/>
          </a:ln>
        </p:spPr>
      </p:cxnSp>
      <p:sp>
        <p:nvSpPr>
          <p:cNvPr id="514" name="Google Shape;514;p71"/>
          <p:cNvSpPr/>
          <p:nvPr/>
        </p:nvSpPr>
        <p:spPr>
          <a:xfrm>
            <a:off x="2575938" y="1685675"/>
            <a:ext cx="693600" cy="76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515" name="Google Shape;515;p71"/>
          <p:cNvPicPr preferRelativeResize="0"/>
          <p:nvPr/>
        </p:nvPicPr>
        <p:blipFill>
          <a:blip r:embed="rId4">
            <a:alphaModFix/>
          </a:blip>
          <a:stretch>
            <a:fillRect/>
          </a:stretch>
        </p:blipFill>
        <p:spPr>
          <a:xfrm>
            <a:off x="3990370" y="1739432"/>
            <a:ext cx="581650" cy="652695"/>
          </a:xfrm>
          <a:prstGeom prst="rect">
            <a:avLst/>
          </a:prstGeom>
          <a:noFill/>
          <a:ln>
            <a:noFill/>
          </a:ln>
        </p:spPr>
      </p:pic>
      <p:sp>
        <p:nvSpPr>
          <p:cNvPr id="516" name="Google Shape;516;p71"/>
          <p:cNvSpPr/>
          <p:nvPr/>
        </p:nvSpPr>
        <p:spPr>
          <a:xfrm>
            <a:off x="3892900" y="831938"/>
            <a:ext cx="1386072" cy="393012"/>
          </a:xfrm>
          <a:prstGeom prst="flowChartTerminator">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7" name="Google Shape;517;p71"/>
          <p:cNvSpPr txBox="1"/>
          <p:nvPr>
            <p:ph idx="4294967295" type="title"/>
          </p:nvPr>
        </p:nvSpPr>
        <p:spPr>
          <a:xfrm>
            <a:off x="4020586" y="831944"/>
            <a:ext cx="1130700" cy="393000"/>
          </a:xfrm>
          <a:prstGeom prst="rect">
            <a:avLst/>
          </a:prstGeom>
        </p:spPr>
        <p:txBody>
          <a:bodyPr anchorCtr="0" anchor="t" bIns="91425" lIns="91425" spcFirstLastPara="1" rIns="91425" wrap="square" tIns="91425">
            <a:noAutofit/>
          </a:bodyPr>
          <a:lstStyle/>
          <a:p>
            <a:pPr indent="0" lvl="0" marL="0" marR="50800" rtl="0" algn="ctr">
              <a:lnSpc>
                <a:spcPct val="115000"/>
              </a:lnSpc>
              <a:spcBef>
                <a:spcPts val="0"/>
              </a:spcBef>
              <a:spcAft>
                <a:spcPts val="1100"/>
              </a:spcAft>
              <a:buClr>
                <a:schemeClr val="lt1"/>
              </a:buClr>
              <a:buSzPts val="990"/>
              <a:buFont typeface="Arial"/>
              <a:buNone/>
            </a:pPr>
            <a:r>
              <a:rPr lang="en" sz="1400">
                <a:solidFill>
                  <a:srgbClr val="FFFFFF"/>
                </a:solidFill>
                <a:latin typeface="Lexend"/>
                <a:ea typeface="Lexend"/>
                <a:cs typeface="Lexend"/>
                <a:sym typeface="Lexend"/>
              </a:rPr>
              <a:t>Database</a:t>
            </a:r>
            <a:endParaRPr sz="1400">
              <a:solidFill>
                <a:srgbClr val="FFFFFF"/>
              </a:solidFill>
            </a:endParaRPr>
          </a:p>
        </p:txBody>
      </p:sp>
      <p:sp>
        <p:nvSpPr>
          <p:cNvPr id="518" name="Google Shape;518;p71"/>
          <p:cNvSpPr/>
          <p:nvPr/>
        </p:nvSpPr>
        <p:spPr>
          <a:xfrm>
            <a:off x="6994900" y="831950"/>
            <a:ext cx="1386072" cy="393012"/>
          </a:xfrm>
          <a:prstGeom prst="flowChartTerminator">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9" name="Google Shape;519;p71"/>
          <p:cNvSpPr txBox="1"/>
          <p:nvPr>
            <p:ph idx="4294967295" type="title"/>
          </p:nvPr>
        </p:nvSpPr>
        <p:spPr>
          <a:xfrm>
            <a:off x="7073875" y="831950"/>
            <a:ext cx="1431600" cy="393000"/>
          </a:xfrm>
          <a:prstGeom prst="rect">
            <a:avLst/>
          </a:prstGeom>
        </p:spPr>
        <p:txBody>
          <a:bodyPr anchorCtr="0" anchor="t" bIns="91425" lIns="91425" spcFirstLastPara="1" rIns="91425" wrap="square" tIns="91425">
            <a:noAutofit/>
          </a:bodyPr>
          <a:lstStyle/>
          <a:p>
            <a:pPr indent="0" lvl="0" marL="0" marR="50800" rtl="0" algn="l">
              <a:lnSpc>
                <a:spcPct val="115000"/>
              </a:lnSpc>
              <a:spcBef>
                <a:spcPts val="0"/>
              </a:spcBef>
              <a:spcAft>
                <a:spcPts val="1100"/>
              </a:spcAft>
              <a:buClr>
                <a:schemeClr val="lt1"/>
              </a:buClr>
              <a:buSzPts val="990"/>
              <a:buFont typeface="Arial"/>
              <a:buNone/>
            </a:pPr>
            <a:r>
              <a:rPr lang="en" sz="1400">
                <a:solidFill>
                  <a:srgbClr val="FFFFFF"/>
                </a:solidFill>
                <a:latin typeface="Lexend"/>
                <a:ea typeface="Lexend"/>
                <a:cs typeface="Lexend"/>
                <a:sym typeface="Lexend"/>
              </a:rPr>
              <a:t>Data Query</a:t>
            </a:r>
            <a:endParaRPr sz="1400">
              <a:solidFill>
                <a:srgbClr val="FFFFFF"/>
              </a:solidFill>
            </a:endParaRPr>
          </a:p>
        </p:txBody>
      </p:sp>
      <p:cxnSp>
        <p:nvCxnSpPr>
          <p:cNvPr id="520" name="Google Shape;520;p71"/>
          <p:cNvCxnSpPr>
            <a:stCxn id="521" idx="3"/>
          </p:cNvCxnSpPr>
          <p:nvPr/>
        </p:nvCxnSpPr>
        <p:spPr>
          <a:xfrm>
            <a:off x="5294227" y="1855024"/>
            <a:ext cx="1234800" cy="0"/>
          </a:xfrm>
          <a:prstGeom prst="straightConnector1">
            <a:avLst/>
          </a:prstGeom>
          <a:noFill/>
          <a:ln cap="flat" cmpd="sng" w="19050">
            <a:solidFill>
              <a:srgbClr val="222222"/>
            </a:solidFill>
            <a:prstDash val="solid"/>
            <a:round/>
            <a:headEnd len="med" w="med" type="none"/>
            <a:tailEnd len="med" w="med" type="triangle"/>
          </a:ln>
        </p:spPr>
      </p:cxnSp>
      <p:pic>
        <p:nvPicPr>
          <p:cNvPr id="522" name="Google Shape;522;p71"/>
          <p:cNvPicPr preferRelativeResize="0"/>
          <p:nvPr/>
        </p:nvPicPr>
        <p:blipFill>
          <a:blip r:embed="rId5">
            <a:alphaModFix/>
          </a:blip>
          <a:stretch>
            <a:fillRect/>
          </a:stretch>
        </p:blipFill>
        <p:spPr>
          <a:xfrm>
            <a:off x="7219344" y="1836663"/>
            <a:ext cx="937181" cy="585750"/>
          </a:xfrm>
          <a:prstGeom prst="rect">
            <a:avLst/>
          </a:prstGeom>
          <a:noFill/>
          <a:ln>
            <a:noFill/>
          </a:ln>
        </p:spPr>
      </p:pic>
      <p:sp>
        <p:nvSpPr>
          <p:cNvPr id="523" name="Google Shape;523;p71"/>
          <p:cNvSpPr/>
          <p:nvPr/>
        </p:nvSpPr>
        <p:spPr>
          <a:xfrm>
            <a:off x="1929925" y="1731913"/>
            <a:ext cx="166475" cy="795275"/>
          </a:xfrm>
          <a:custGeom>
            <a:rect b="b" l="l" r="r" t="t"/>
            <a:pathLst>
              <a:path extrusionOk="0" h="31811" w="6659">
                <a:moveTo>
                  <a:pt x="0" y="0"/>
                </a:moveTo>
                <a:lnTo>
                  <a:pt x="6659" y="0"/>
                </a:lnTo>
                <a:lnTo>
                  <a:pt x="6659" y="31811"/>
                </a:lnTo>
                <a:lnTo>
                  <a:pt x="1480" y="31811"/>
                </a:lnTo>
              </a:path>
            </a:pathLst>
          </a:custGeom>
          <a:noFill/>
          <a:ln cap="flat" cmpd="sng" w="19050">
            <a:solidFill>
              <a:schemeClr val="lt1"/>
            </a:solidFill>
            <a:prstDash val="solid"/>
            <a:round/>
            <a:headEnd len="med" w="med" type="none"/>
            <a:tailEnd len="med" w="med" type="none"/>
          </a:ln>
        </p:spPr>
      </p:sp>
      <p:sp>
        <p:nvSpPr>
          <p:cNvPr id="524" name="Google Shape;524;p71"/>
          <p:cNvSpPr txBox="1"/>
          <p:nvPr/>
        </p:nvSpPr>
        <p:spPr>
          <a:xfrm>
            <a:off x="384475" y="3122750"/>
            <a:ext cx="2191500" cy="17562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2"/>
              </a:solidFill>
              <a:latin typeface="Lexend"/>
              <a:ea typeface="Lexend"/>
              <a:cs typeface="Lexend"/>
              <a:sym typeface="Lexend"/>
            </a:endParaRPr>
          </a:p>
          <a:p>
            <a:pPr indent="0" lvl="0" marL="0" rtl="0" algn="l">
              <a:spcBef>
                <a:spcPts val="0"/>
              </a:spcBef>
              <a:spcAft>
                <a:spcPts val="0"/>
              </a:spcAft>
              <a:buNone/>
            </a:pPr>
            <a:r>
              <a:rPr lang="en" sz="1100">
                <a:solidFill>
                  <a:schemeClr val="dk2"/>
                </a:solidFill>
                <a:latin typeface="Lexend"/>
                <a:ea typeface="Lexend"/>
                <a:cs typeface="Lexend"/>
                <a:sym typeface="Lexend"/>
              </a:rPr>
              <a:t>We plan to retrieve restaurant review data from Yelp and Google Reviews using </a:t>
            </a:r>
            <a:r>
              <a:rPr b="1" lang="en" sz="1100">
                <a:solidFill>
                  <a:srgbClr val="CC0000"/>
                </a:solidFill>
                <a:latin typeface="Lexend"/>
                <a:ea typeface="Lexend"/>
                <a:cs typeface="Lexend"/>
                <a:sym typeface="Lexend"/>
              </a:rPr>
              <a:t>API services </a:t>
            </a:r>
            <a:r>
              <a:rPr lang="en" sz="1100">
                <a:solidFill>
                  <a:schemeClr val="dk2"/>
                </a:solidFill>
                <a:latin typeface="Lexend"/>
                <a:ea typeface="Lexend"/>
                <a:cs typeface="Lexend"/>
                <a:sym typeface="Lexend"/>
              </a:rPr>
              <a:t>and the Python requests library.</a:t>
            </a:r>
            <a:endParaRPr sz="1700">
              <a:solidFill>
                <a:schemeClr val="dk2"/>
              </a:solidFill>
              <a:latin typeface="Lexend"/>
              <a:ea typeface="Lexend"/>
              <a:cs typeface="Lexend"/>
              <a:sym typeface="Lexend"/>
            </a:endParaRPr>
          </a:p>
        </p:txBody>
      </p:sp>
      <p:sp>
        <p:nvSpPr>
          <p:cNvPr id="525" name="Google Shape;525;p71"/>
          <p:cNvSpPr txBox="1"/>
          <p:nvPr/>
        </p:nvSpPr>
        <p:spPr>
          <a:xfrm>
            <a:off x="2839500" y="3122750"/>
            <a:ext cx="3726900" cy="860100"/>
          </a:xfrm>
          <a:prstGeom prst="rect">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lt1"/>
              </a:buClr>
              <a:buSzPts val="1100"/>
              <a:buFont typeface="Arial"/>
              <a:buNone/>
            </a:pPr>
            <a:r>
              <a:t/>
            </a:r>
            <a:endParaRPr sz="1100">
              <a:solidFill>
                <a:schemeClr val="dk2"/>
              </a:solidFill>
              <a:latin typeface="Lexend"/>
              <a:ea typeface="Lexend"/>
              <a:cs typeface="Lexend"/>
              <a:sym typeface="Lexend"/>
            </a:endParaRPr>
          </a:p>
          <a:p>
            <a:pPr indent="0" lvl="0" marL="0" rtl="0" algn="just">
              <a:spcBef>
                <a:spcPts val="0"/>
              </a:spcBef>
              <a:spcAft>
                <a:spcPts val="0"/>
              </a:spcAft>
              <a:buClr>
                <a:schemeClr val="lt1"/>
              </a:buClr>
              <a:buSzPts val="1100"/>
              <a:buFont typeface="Arial"/>
              <a:buNone/>
            </a:pPr>
            <a:r>
              <a:t/>
            </a:r>
            <a:endParaRPr sz="1100">
              <a:solidFill>
                <a:schemeClr val="dk2"/>
              </a:solidFill>
              <a:latin typeface="Lexend"/>
              <a:ea typeface="Lexend"/>
              <a:cs typeface="Lexend"/>
              <a:sym typeface="Lexend"/>
            </a:endParaRPr>
          </a:p>
          <a:p>
            <a:pPr indent="0" lvl="0" marL="0" rtl="0" algn="just">
              <a:spcBef>
                <a:spcPts val="0"/>
              </a:spcBef>
              <a:spcAft>
                <a:spcPts val="0"/>
              </a:spcAft>
              <a:buClr>
                <a:schemeClr val="lt1"/>
              </a:buClr>
              <a:buSzPts val="1100"/>
              <a:buFont typeface="Arial"/>
              <a:buNone/>
            </a:pPr>
            <a:r>
              <a:rPr lang="en" sz="1100">
                <a:solidFill>
                  <a:schemeClr val="dk2"/>
                </a:solidFill>
                <a:latin typeface="Lexend"/>
                <a:ea typeface="Lexend"/>
                <a:cs typeface="Lexend"/>
                <a:sym typeface="Lexend"/>
              </a:rPr>
              <a:t>Since we have multiple data sources, We will store our data in a graph database using </a:t>
            </a:r>
            <a:r>
              <a:rPr b="1" lang="en" sz="1100">
                <a:solidFill>
                  <a:srgbClr val="CC0000"/>
                </a:solidFill>
                <a:latin typeface="Lexend"/>
                <a:ea typeface="Lexend"/>
                <a:cs typeface="Lexend"/>
                <a:sym typeface="Lexend"/>
              </a:rPr>
              <a:t>Neo4j</a:t>
            </a:r>
            <a:r>
              <a:rPr lang="en" sz="1100">
                <a:solidFill>
                  <a:schemeClr val="dk2"/>
                </a:solidFill>
                <a:latin typeface="Lexend"/>
                <a:ea typeface="Lexend"/>
                <a:cs typeface="Lexend"/>
                <a:sym typeface="Lexend"/>
              </a:rPr>
              <a:t> to enable efficient location-based and category searches.</a:t>
            </a:r>
            <a:endParaRPr sz="1100">
              <a:solidFill>
                <a:schemeClr val="dk2"/>
              </a:solidFill>
              <a:latin typeface="Lexend"/>
              <a:ea typeface="Lexend"/>
              <a:cs typeface="Lexend"/>
              <a:sym typeface="Lexend"/>
            </a:endParaRPr>
          </a:p>
          <a:p>
            <a:pPr indent="0" lvl="0" marL="0" rtl="0" algn="just">
              <a:spcBef>
                <a:spcPts val="0"/>
              </a:spcBef>
              <a:spcAft>
                <a:spcPts val="0"/>
              </a:spcAft>
              <a:buClr>
                <a:schemeClr val="lt1"/>
              </a:buClr>
              <a:buSzPts val="1100"/>
              <a:buFont typeface="Arial"/>
              <a:buNone/>
            </a:pPr>
            <a:r>
              <a:t/>
            </a:r>
            <a:endParaRPr sz="1100">
              <a:solidFill>
                <a:schemeClr val="dk2"/>
              </a:solidFill>
              <a:latin typeface="Lexend"/>
              <a:ea typeface="Lexend"/>
              <a:cs typeface="Lexend"/>
              <a:sym typeface="Lexend"/>
            </a:endParaRPr>
          </a:p>
        </p:txBody>
      </p:sp>
      <p:sp>
        <p:nvSpPr>
          <p:cNvPr id="526" name="Google Shape;526;p71"/>
          <p:cNvSpPr txBox="1"/>
          <p:nvPr/>
        </p:nvSpPr>
        <p:spPr>
          <a:xfrm>
            <a:off x="6837100" y="3122825"/>
            <a:ext cx="1946700" cy="1756200"/>
          </a:xfrm>
          <a:prstGeom prst="rect">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exend"/>
                <a:ea typeface="Lexend"/>
                <a:cs typeface="Lexend"/>
                <a:sym typeface="Lexend"/>
              </a:rPr>
              <a:t>We will use </a:t>
            </a:r>
            <a:r>
              <a:rPr b="1" lang="en" sz="1100">
                <a:solidFill>
                  <a:srgbClr val="CC0000"/>
                </a:solidFill>
                <a:latin typeface="Lexend"/>
                <a:ea typeface="Lexend"/>
                <a:cs typeface="Lexend"/>
                <a:sym typeface="Lexend"/>
              </a:rPr>
              <a:t>Flask</a:t>
            </a:r>
            <a:r>
              <a:rPr lang="en" sz="1100">
                <a:solidFill>
                  <a:srgbClr val="CC0000"/>
                </a:solidFill>
                <a:latin typeface="Lexend"/>
                <a:ea typeface="Lexend"/>
                <a:cs typeface="Lexend"/>
                <a:sym typeface="Lexend"/>
              </a:rPr>
              <a:t> </a:t>
            </a:r>
            <a:r>
              <a:rPr lang="en" sz="1100">
                <a:solidFill>
                  <a:schemeClr val="dk2"/>
                </a:solidFill>
                <a:latin typeface="Lexend"/>
                <a:ea typeface="Lexend"/>
                <a:cs typeface="Lexend"/>
                <a:sym typeface="Lexend"/>
              </a:rPr>
              <a:t>to build a web application for searching and reserving restaurants.</a:t>
            </a:r>
            <a:endParaRPr sz="1700">
              <a:solidFill>
                <a:schemeClr val="dk2"/>
              </a:solidFill>
              <a:latin typeface="Lexend"/>
              <a:ea typeface="Lexend"/>
              <a:cs typeface="Lexend"/>
              <a:sym typeface="Lexend"/>
            </a:endParaRPr>
          </a:p>
        </p:txBody>
      </p:sp>
      <p:pic>
        <p:nvPicPr>
          <p:cNvPr descr="How to Use the Yelp Fusion API. Last week, I completed Module 1 at the… |  by Morganne Gagne | Medium" id="527" name="Google Shape;527;p71"/>
          <p:cNvPicPr preferRelativeResize="0"/>
          <p:nvPr/>
        </p:nvPicPr>
        <p:blipFill rotWithShape="1">
          <a:blip r:embed="rId6">
            <a:alphaModFix/>
          </a:blip>
          <a:srcRect b="0" l="0" r="0" t="0"/>
          <a:stretch/>
        </p:blipFill>
        <p:spPr>
          <a:xfrm>
            <a:off x="318763" y="1453286"/>
            <a:ext cx="1536366" cy="434825"/>
          </a:xfrm>
          <a:prstGeom prst="rect">
            <a:avLst/>
          </a:prstGeom>
          <a:noFill/>
          <a:ln>
            <a:noFill/>
          </a:ln>
        </p:spPr>
      </p:pic>
      <p:pic>
        <p:nvPicPr>
          <p:cNvPr descr="Google Places API Integration Tools | Certa AI" id="528" name="Google Shape;528;p71"/>
          <p:cNvPicPr preferRelativeResize="0"/>
          <p:nvPr/>
        </p:nvPicPr>
        <p:blipFill rotWithShape="1">
          <a:blip r:embed="rId7">
            <a:alphaModFix/>
          </a:blip>
          <a:srcRect b="0" l="0" r="0" t="0"/>
          <a:stretch/>
        </p:blipFill>
        <p:spPr>
          <a:xfrm>
            <a:off x="469049" y="2097961"/>
            <a:ext cx="1386075" cy="768804"/>
          </a:xfrm>
          <a:prstGeom prst="rect">
            <a:avLst/>
          </a:prstGeom>
          <a:noFill/>
          <a:ln>
            <a:noFill/>
          </a:ln>
        </p:spPr>
      </p:pic>
      <p:sp>
        <p:nvSpPr>
          <p:cNvPr id="529" name="Google Shape;529;p71"/>
          <p:cNvSpPr/>
          <p:nvPr/>
        </p:nvSpPr>
        <p:spPr>
          <a:xfrm>
            <a:off x="2951400" y="3093921"/>
            <a:ext cx="276900" cy="276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0" name="Google Shape;530;p71"/>
          <p:cNvSpPr/>
          <p:nvPr/>
        </p:nvSpPr>
        <p:spPr>
          <a:xfrm>
            <a:off x="491700" y="3076621"/>
            <a:ext cx="276900" cy="276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1" name="Google Shape;531;p71"/>
          <p:cNvSpPr txBox="1"/>
          <p:nvPr>
            <p:ph idx="4294967295" type="subTitle"/>
          </p:nvPr>
        </p:nvSpPr>
        <p:spPr>
          <a:xfrm>
            <a:off x="2928746" y="3009171"/>
            <a:ext cx="322200" cy="4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2 </a:t>
            </a:r>
            <a:endParaRPr sz="1700">
              <a:solidFill>
                <a:schemeClr val="dk2"/>
              </a:solidFill>
            </a:endParaRPr>
          </a:p>
        </p:txBody>
      </p:sp>
      <p:sp>
        <p:nvSpPr>
          <p:cNvPr id="532" name="Google Shape;532;p71"/>
          <p:cNvSpPr txBox="1"/>
          <p:nvPr>
            <p:ph idx="4294967295" type="subTitle"/>
          </p:nvPr>
        </p:nvSpPr>
        <p:spPr>
          <a:xfrm>
            <a:off x="469050" y="2983423"/>
            <a:ext cx="322200" cy="21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1 </a:t>
            </a:r>
            <a:endParaRPr sz="1700">
              <a:solidFill>
                <a:schemeClr val="dk2"/>
              </a:solidFill>
            </a:endParaRPr>
          </a:p>
        </p:txBody>
      </p:sp>
      <p:sp>
        <p:nvSpPr>
          <p:cNvPr id="533" name="Google Shape;533;p71"/>
          <p:cNvSpPr/>
          <p:nvPr/>
        </p:nvSpPr>
        <p:spPr>
          <a:xfrm>
            <a:off x="2839500" y="1591063"/>
            <a:ext cx="166500" cy="171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4" name="Google Shape;534;p71"/>
          <p:cNvSpPr txBox="1"/>
          <p:nvPr>
            <p:ph idx="4294967295" type="subTitle"/>
          </p:nvPr>
        </p:nvSpPr>
        <p:spPr>
          <a:xfrm>
            <a:off x="2784302" y="1500088"/>
            <a:ext cx="276900" cy="2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1 </a:t>
            </a:r>
            <a:endParaRPr sz="1100">
              <a:solidFill>
                <a:schemeClr val="dk2"/>
              </a:solidFill>
            </a:endParaRPr>
          </a:p>
        </p:txBody>
      </p:sp>
      <p:sp>
        <p:nvSpPr>
          <p:cNvPr id="535" name="Google Shape;535;p71"/>
          <p:cNvSpPr/>
          <p:nvPr/>
        </p:nvSpPr>
        <p:spPr>
          <a:xfrm>
            <a:off x="4864175" y="1337650"/>
            <a:ext cx="166500" cy="171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6" name="Google Shape;536;p71"/>
          <p:cNvSpPr txBox="1"/>
          <p:nvPr>
            <p:ph idx="4294967295" type="subTitle"/>
          </p:nvPr>
        </p:nvSpPr>
        <p:spPr>
          <a:xfrm>
            <a:off x="4808977" y="1246675"/>
            <a:ext cx="276900" cy="2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2</a:t>
            </a:r>
            <a:r>
              <a:rPr lang="en" sz="1100">
                <a:solidFill>
                  <a:schemeClr val="dk2"/>
                </a:solidFill>
              </a:rPr>
              <a:t> </a:t>
            </a:r>
            <a:endParaRPr sz="1100">
              <a:solidFill>
                <a:schemeClr val="dk2"/>
              </a:solidFill>
            </a:endParaRPr>
          </a:p>
        </p:txBody>
      </p:sp>
      <p:sp>
        <p:nvSpPr>
          <p:cNvPr id="537" name="Google Shape;537;p71"/>
          <p:cNvSpPr/>
          <p:nvPr/>
        </p:nvSpPr>
        <p:spPr>
          <a:xfrm>
            <a:off x="7604675" y="1650775"/>
            <a:ext cx="166500" cy="171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8" name="Google Shape;538;p71"/>
          <p:cNvSpPr txBox="1"/>
          <p:nvPr>
            <p:ph idx="4294967295" type="subTitle"/>
          </p:nvPr>
        </p:nvSpPr>
        <p:spPr>
          <a:xfrm>
            <a:off x="7549489" y="1559800"/>
            <a:ext cx="276900" cy="2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4</a:t>
            </a:r>
            <a:r>
              <a:rPr lang="en" sz="1100">
                <a:solidFill>
                  <a:schemeClr val="dk2"/>
                </a:solidFill>
              </a:rPr>
              <a:t> </a:t>
            </a:r>
            <a:endParaRPr sz="1100">
              <a:solidFill>
                <a:schemeClr val="dk2"/>
              </a:solidFill>
            </a:endParaRPr>
          </a:p>
        </p:txBody>
      </p:sp>
      <p:pic>
        <p:nvPicPr>
          <p:cNvPr id="539" name="Google Shape;539;p71"/>
          <p:cNvPicPr preferRelativeResize="0"/>
          <p:nvPr/>
        </p:nvPicPr>
        <p:blipFill>
          <a:blip r:embed="rId8">
            <a:alphaModFix/>
          </a:blip>
          <a:stretch>
            <a:fillRect/>
          </a:stretch>
        </p:blipFill>
        <p:spPr>
          <a:xfrm>
            <a:off x="2631926" y="1814326"/>
            <a:ext cx="581650" cy="561590"/>
          </a:xfrm>
          <a:prstGeom prst="rect">
            <a:avLst/>
          </a:prstGeom>
          <a:noFill/>
          <a:ln>
            <a:noFill/>
          </a:ln>
        </p:spPr>
      </p:pic>
      <p:pic>
        <p:nvPicPr>
          <p:cNvPr id="540" name="Google Shape;540;p71"/>
          <p:cNvPicPr preferRelativeResize="0"/>
          <p:nvPr/>
        </p:nvPicPr>
        <p:blipFill>
          <a:blip r:embed="rId9">
            <a:alphaModFix/>
          </a:blip>
          <a:stretch>
            <a:fillRect/>
          </a:stretch>
        </p:blipFill>
        <p:spPr>
          <a:xfrm>
            <a:off x="4706675" y="2445863"/>
            <a:ext cx="505975" cy="505975"/>
          </a:xfrm>
          <a:prstGeom prst="rect">
            <a:avLst/>
          </a:prstGeom>
          <a:noFill/>
          <a:ln>
            <a:noFill/>
          </a:ln>
        </p:spPr>
      </p:pic>
      <p:sp>
        <p:nvSpPr>
          <p:cNvPr id="541" name="Google Shape;541;p71"/>
          <p:cNvSpPr txBox="1"/>
          <p:nvPr/>
        </p:nvSpPr>
        <p:spPr>
          <a:xfrm>
            <a:off x="2843088" y="4018875"/>
            <a:ext cx="3726900" cy="860100"/>
          </a:xfrm>
          <a:prstGeom prst="rect">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lt1"/>
              </a:buClr>
              <a:buSzPts val="1100"/>
              <a:buFont typeface="Arial"/>
              <a:buNone/>
            </a:pPr>
            <a:r>
              <a:t/>
            </a:r>
            <a:endParaRPr sz="1100">
              <a:solidFill>
                <a:schemeClr val="dk2"/>
              </a:solidFill>
              <a:latin typeface="Lexend"/>
              <a:ea typeface="Lexend"/>
              <a:cs typeface="Lexend"/>
              <a:sym typeface="Lexend"/>
            </a:endParaRPr>
          </a:p>
          <a:p>
            <a:pPr indent="0" lvl="0" marL="0" rtl="0" algn="just">
              <a:spcBef>
                <a:spcPts val="0"/>
              </a:spcBef>
              <a:spcAft>
                <a:spcPts val="0"/>
              </a:spcAft>
              <a:buClr>
                <a:schemeClr val="lt1"/>
              </a:buClr>
              <a:buSzPts val="1100"/>
              <a:buFont typeface="Arial"/>
              <a:buNone/>
            </a:pPr>
            <a:r>
              <a:rPr lang="en" sz="1100">
                <a:solidFill>
                  <a:schemeClr val="dk2"/>
                </a:solidFill>
                <a:latin typeface="Lexend"/>
                <a:ea typeface="Lexend"/>
                <a:cs typeface="Lexend"/>
                <a:sym typeface="Lexend"/>
              </a:rPr>
              <a:t>We will store our reservation data in tables within a </a:t>
            </a:r>
            <a:r>
              <a:rPr b="1" lang="en" sz="1100">
                <a:solidFill>
                  <a:srgbClr val="CC0000"/>
                </a:solidFill>
                <a:latin typeface="Lexend"/>
                <a:ea typeface="Lexend"/>
                <a:cs typeface="Lexend"/>
                <a:sym typeface="Lexend"/>
              </a:rPr>
              <a:t>PostgreSQL</a:t>
            </a:r>
            <a:r>
              <a:rPr lang="en" sz="1100">
                <a:solidFill>
                  <a:schemeClr val="dk2"/>
                </a:solidFill>
                <a:latin typeface="Lexend"/>
                <a:ea typeface="Lexend"/>
                <a:cs typeface="Lexend"/>
                <a:sym typeface="Lexend"/>
              </a:rPr>
              <a:t> database, allowing the restaurant to access and view it.</a:t>
            </a:r>
            <a:endParaRPr sz="1700">
              <a:solidFill>
                <a:schemeClr val="dk2"/>
              </a:solidFill>
              <a:latin typeface="Lexend"/>
              <a:ea typeface="Lexend"/>
              <a:cs typeface="Lexend"/>
              <a:sym typeface="Lexend"/>
            </a:endParaRPr>
          </a:p>
        </p:txBody>
      </p:sp>
      <p:sp>
        <p:nvSpPr>
          <p:cNvPr id="542" name="Google Shape;542;p71"/>
          <p:cNvSpPr/>
          <p:nvPr/>
        </p:nvSpPr>
        <p:spPr>
          <a:xfrm>
            <a:off x="2951388" y="4004671"/>
            <a:ext cx="276900" cy="276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43" name="Google Shape;543;p71"/>
          <p:cNvSpPr txBox="1"/>
          <p:nvPr>
            <p:ph idx="4294967295" type="subTitle"/>
          </p:nvPr>
        </p:nvSpPr>
        <p:spPr>
          <a:xfrm>
            <a:off x="2928746" y="3919933"/>
            <a:ext cx="322200" cy="4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3 </a:t>
            </a:r>
            <a:endParaRPr sz="1700">
              <a:solidFill>
                <a:schemeClr val="dk2"/>
              </a:solidFill>
            </a:endParaRPr>
          </a:p>
        </p:txBody>
      </p:sp>
      <p:sp>
        <p:nvSpPr>
          <p:cNvPr id="544" name="Google Shape;544;p71"/>
          <p:cNvSpPr/>
          <p:nvPr/>
        </p:nvSpPr>
        <p:spPr>
          <a:xfrm>
            <a:off x="6953388" y="3118871"/>
            <a:ext cx="276900" cy="276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45" name="Google Shape;545;p71"/>
          <p:cNvSpPr txBox="1"/>
          <p:nvPr>
            <p:ph idx="4294967295" type="subTitle"/>
          </p:nvPr>
        </p:nvSpPr>
        <p:spPr>
          <a:xfrm>
            <a:off x="6930746" y="3034133"/>
            <a:ext cx="322200" cy="4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4</a:t>
            </a:r>
            <a:r>
              <a:rPr lang="en" sz="1700">
                <a:solidFill>
                  <a:schemeClr val="dk2"/>
                </a:solidFill>
              </a:rPr>
              <a:t> </a:t>
            </a:r>
            <a:endParaRPr sz="1700">
              <a:solidFill>
                <a:schemeClr val="dk2"/>
              </a:solidFill>
            </a:endParaRPr>
          </a:p>
        </p:txBody>
      </p:sp>
      <p:sp>
        <p:nvSpPr>
          <p:cNvPr id="546" name="Google Shape;546;p71"/>
          <p:cNvSpPr/>
          <p:nvPr/>
        </p:nvSpPr>
        <p:spPr>
          <a:xfrm>
            <a:off x="4876387" y="2200500"/>
            <a:ext cx="166500" cy="171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47" name="Google Shape;547;p71"/>
          <p:cNvSpPr txBox="1"/>
          <p:nvPr>
            <p:ph idx="4294967295" type="subTitle"/>
          </p:nvPr>
        </p:nvSpPr>
        <p:spPr>
          <a:xfrm>
            <a:off x="4821214" y="2109525"/>
            <a:ext cx="276900" cy="2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3 </a:t>
            </a:r>
            <a:endParaRPr sz="1100">
              <a:solidFill>
                <a:schemeClr val="dk2"/>
              </a:solidFill>
            </a:endParaRPr>
          </a:p>
        </p:txBody>
      </p:sp>
      <p:pic>
        <p:nvPicPr>
          <p:cNvPr id="521" name="Google Shape;521;p71"/>
          <p:cNvPicPr preferRelativeResize="0"/>
          <p:nvPr/>
        </p:nvPicPr>
        <p:blipFill>
          <a:blip r:embed="rId10">
            <a:alphaModFix/>
          </a:blip>
          <a:stretch>
            <a:fillRect/>
          </a:stretch>
        </p:blipFill>
        <p:spPr>
          <a:xfrm>
            <a:off x="4600627" y="1537112"/>
            <a:ext cx="693600" cy="635822"/>
          </a:xfrm>
          <a:prstGeom prst="rect">
            <a:avLst/>
          </a:prstGeom>
          <a:noFill/>
          <a:ln>
            <a:noFill/>
          </a:ln>
        </p:spPr>
      </p:pic>
      <p:sp>
        <p:nvSpPr>
          <p:cNvPr id="548" name="Google Shape;548;p71"/>
          <p:cNvSpPr txBox="1"/>
          <p:nvPr>
            <p:ph idx="4294967295" type="title"/>
          </p:nvPr>
        </p:nvSpPr>
        <p:spPr>
          <a:xfrm>
            <a:off x="112125" y="89725"/>
            <a:ext cx="48372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Lexend"/>
                <a:ea typeface="Lexend"/>
                <a:cs typeface="Lexend"/>
                <a:sym typeface="Lexend"/>
              </a:rPr>
              <a:t>Technology Rationale</a:t>
            </a:r>
            <a:endParaRPr b="1" sz="3000">
              <a:solidFill>
                <a:srgbClr val="CC0000"/>
              </a:solidFill>
              <a:latin typeface="Lexend"/>
              <a:ea typeface="Lexend"/>
              <a:cs typeface="Lexend"/>
              <a:sym typeface="Lexend"/>
            </a:endParaRPr>
          </a:p>
        </p:txBody>
      </p:sp>
      <p:pic>
        <p:nvPicPr>
          <p:cNvPr id="549" name="Google Shape;549;p71"/>
          <p:cNvPicPr preferRelativeResize="0"/>
          <p:nvPr/>
        </p:nvPicPr>
        <p:blipFill>
          <a:blip r:embed="rId11">
            <a:alphaModFix/>
          </a:blip>
          <a:stretch>
            <a:fillRect/>
          </a:stretch>
        </p:blipFill>
        <p:spPr>
          <a:xfrm>
            <a:off x="6705775" y="2325750"/>
            <a:ext cx="322200" cy="322200"/>
          </a:xfrm>
          <a:prstGeom prst="rect">
            <a:avLst/>
          </a:prstGeom>
          <a:noFill/>
          <a:ln>
            <a:noFill/>
          </a:ln>
        </p:spPr>
      </p:pic>
      <p:pic>
        <p:nvPicPr>
          <p:cNvPr id="550" name="Google Shape;550;p71"/>
          <p:cNvPicPr preferRelativeResize="0"/>
          <p:nvPr/>
        </p:nvPicPr>
        <p:blipFill>
          <a:blip r:embed="rId12">
            <a:alphaModFix/>
          </a:blip>
          <a:stretch>
            <a:fillRect/>
          </a:stretch>
        </p:blipFill>
        <p:spPr>
          <a:xfrm>
            <a:off x="6681275" y="1657775"/>
            <a:ext cx="320040" cy="320040"/>
          </a:xfrm>
          <a:prstGeom prst="rect">
            <a:avLst/>
          </a:prstGeom>
          <a:noFill/>
          <a:ln>
            <a:noFill/>
          </a:ln>
        </p:spPr>
      </p:pic>
      <p:cxnSp>
        <p:nvCxnSpPr>
          <p:cNvPr id="551" name="Google Shape;551;p71"/>
          <p:cNvCxnSpPr/>
          <p:nvPr/>
        </p:nvCxnSpPr>
        <p:spPr>
          <a:xfrm rot="10800000">
            <a:off x="5306000" y="2507475"/>
            <a:ext cx="1212600" cy="0"/>
          </a:xfrm>
          <a:prstGeom prst="straightConnector1">
            <a:avLst/>
          </a:prstGeom>
          <a:noFill/>
          <a:ln cap="flat" cmpd="sng" w="19050">
            <a:solidFill>
              <a:srgbClr val="222222"/>
            </a:solidFill>
            <a:prstDash val="solid"/>
            <a:round/>
            <a:headEnd len="med" w="med" type="none"/>
            <a:tailEnd len="med" w="med" type="triangle"/>
          </a:ln>
        </p:spPr>
      </p:cxnSp>
      <p:sp>
        <p:nvSpPr>
          <p:cNvPr id="552" name="Google Shape;552;p71"/>
          <p:cNvSpPr txBox="1"/>
          <p:nvPr/>
        </p:nvSpPr>
        <p:spPr>
          <a:xfrm>
            <a:off x="6277000" y="1881125"/>
            <a:ext cx="976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exend"/>
                <a:ea typeface="Lexend"/>
                <a:cs typeface="Lexend"/>
                <a:sym typeface="Lexend"/>
              </a:rPr>
              <a:t>search</a:t>
            </a:r>
            <a:endParaRPr sz="1200">
              <a:solidFill>
                <a:schemeClr val="lt1"/>
              </a:solidFill>
              <a:latin typeface="Lexend"/>
              <a:ea typeface="Lexend"/>
              <a:cs typeface="Lexend"/>
              <a:sym typeface="Lexend"/>
            </a:endParaRPr>
          </a:p>
        </p:txBody>
      </p:sp>
      <p:sp>
        <p:nvSpPr>
          <p:cNvPr id="553" name="Google Shape;553;p71"/>
          <p:cNvSpPr txBox="1"/>
          <p:nvPr/>
        </p:nvSpPr>
        <p:spPr>
          <a:xfrm>
            <a:off x="6336475" y="2543625"/>
            <a:ext cx="1060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exend"/>
                <a:ea typeface="Lexend"/>
                <a:cs typeface="Lexend"/>
                <a:sym typeface="Lexend"/>
              </a:rPr>
              <a:t>reservation</a:t>
            </a:r>
            <a:endParaRPr sz="1200">
              <a:solidFill>
                <a:schemeClr val="lt1"/>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57" name="Shape 557"/>
        <p:cNvGrpSpPr/>
        <p:nvPr/>
      </p:nvGrpSpPr>
      <p:grpSpPr>
        <a:xfrm>
          <a:off x="0" y="0"/>
          <a:ext cx="0" cy="0"/>
          <a:chOff x="0" y="0"/>
          <a:chExt cx="0" cy="0"/>
        </a:xfrm>
      </p:grpSpPr>
      <p:sp>
        <p:nvSpPr>
          <p:cNvPr id="558" name="Google Shape;558;p72"/>
          <p:cNvSpPr txBox="1"/>
          <p:nvPr>
            <p:ph idx="1" type="body"/>
          </p:nvPr>
        </p:nvSpPr>
        <p:spPr>
          <a:xfrm>
            <a:off x="324325" y="989625"/>
            <a:ext cx="3956400" cy="2571600"/>
          </a:xfrm>
          <a:prstGeom prst="rect">
            <a:avLst/>
          </a:prstGeom>
        </p:spPr>
        <p:txBody>
          <a:bodyPr anchorCtr="0" anchor="t" bIns="91425" lIns="91425" spcFirstLastPara="1" rIns="91425" wrap="square" tIns="91425">
            <a:spAutoFit/>
          </a:bodyPr>
          <a:lstStyle/>
          <a:p>
            <a:pPr indent="0" lvl="0" marL="0" rtl="0" algn="just">
              <a:lnSpc>
                <a:spcPct val="115000"/>
              </a:lnSpc>
              <a:spcBef>
                <a:spcPts val="1400"/>
              </a:spcBef>
              <a:spcAft>
                <a:spcPts val="0"/>
              </a:spcAft>
              <a:buNone/>
            </a:pPr>
            <a:r>
              <a:rPr b="1" lang="en" sz="1400">
                <a:latin typeface="Lexend"/>
                <a:ea typeface="Lexend"/>
                <a:cs typeface="Lexend"/>
                <a:sym typeface="Lexend"/>
              </a:rPr>
              <a:t>           </a:t>
            </a:r>
            <a:r>
              <a:rPr b="1" lang="en" sz="1400">
                <a:latin typeface="Lexend"/>
                <a:ea typeface="Lexend"/>
                <a:cs typeface="Lexend"/>
                <a:sym typeface="Lexend"/>
              </a:rPr>
              <a:t>Data Privacy &amp; Security</a:t>
            </a:r>
            <a:endParaRPr b="1" sz="1400">
              <a:latin typeface="Lexend"/>
              <a:ea typeface="Lexend"/>
              <a:cs typeface="Lexend"/>
              <a:sym typeface="Lexend"/>
            </a:endParaRPr>
          </a:p>
          <a:p>
            <a:pPr indent="0" lvl="0" marL="0" rtl="0" algn="just">
              <a:lnSpc>
                <a:spcPct val="115000"/>
              </a:lnSpc>
              <a:spcBef>
                <a:spcPts val="1400"/>
              </a:spcBef>
              <a:spcAft>
                <a:spcPts val="0"/>
              </a:spcAft>
              <a:buNone/>
            </a:pPr>
            <a:r>
              <a:t/>
            </a:r>
            <a:endParaRPr b="1" sz="400">
              <a:latin typeface="Lexend"/>
              <a:ea typeface="Lexend"/>
              <a:cs typeface="Lexend"/>
              <a:sym typeface="Lexend"/>
            </a:endParaRPr>
          </a:p>
          <a:p>
            <a:pPr indent="-311150" lvl="0" marL="457200" rtl="0" algn="just">
              <a:lnSpc>
                <a:spcPct val="115000"/>
              </a:lnSpc>
              <a:spcBef>
                <a:spcPts val="1200"/>
              </a:spcBef>
              <a:spcAft>
                <a:spcPts val="0"/>
              </a:spcAft>
              <a:buClr>
                <a:schemeClr val="lt1"/>
              </a:buClr>
              <a:buSzPts val="1300"/>
              <a:buChar char="●"/>
            </a:pPr>
            <a:r>
              <a:rPr lang="en" sz="1300">
                <a:latin typeface="Lexend"/>
                <a:ea typeface="Lexend"/>
                <a:cs typeface="Lexend"/>
                <a:sym typeface="Lexend"/>
              </a:rPr>
              <a:t>We ensure that our use of Yelp and Google Maps APIs aligns with their terms of service.</a:t>
            </a:r>
            <a:endParaRPr sz="1300">
              <a:latin typeface="Lexend"/>
              <a:ea typeface="Lexend"/>
              <a:cs typeface="Lexend"/>
              <a:sym typeface="Lexend"/>
            </a:endParaRPr>
          </a:p>
          <a:p>
            <a:pPr indent="-311150" lvl="0" marL="457200" rtl="0" algn="just">
              <a:lnSpc>
                <a:spcPct val="115000"/>
              </a:lnSpc>
              <a:spcBef>
                <a:spcPts val="0"/>
              </a:spcBef>
              <a:spcAft>
                <a:spcPts val="0"/>
              </a:spcAft>
              <a:buClr>
                <a:schemeClr val="lt1"/>
              </a:buClr>
              <a:buSzPts val="1300"/>
              <a:buChar char="●"/>
            </a:pPr>
            <a:r>
              <a:rPr lang="en" sz="1300">
                <a:latin typeface="Lexend"/>
                <a:ea typeface="Lexend"/>
                <a:cs typeface="Lexend"/>
                <a:sym typeface="Lexend"/>
              </a:rPr>
              <a:t>We store only necessary data and avoid keeping personal information beyond the required duration.</a:t>
            </a:r>
            <a:endParaRPr sz="1300">
              <a:latin typeface="Lexend"/>
              <a:ea typeface="Lexend"/>
              <a:cs typeface="Lexend"/>
              <a:sym typeface="Lexend"/>
            </a:endParaRPr>
          </a:p>
          <a:p>
            <a:pPr indent="0" lvl="0" marL="0" rtl="0" algn="just">
              <a:lnSpc>
                <a:spcPct val="115000"/>
              </a:lnSpc>
              <a:spcBef>
                <a:spcPts val="1200"/>
              </a:spcBef>
              <a:spcAft>
                <a:spcPts val="0"/>
              </a:spcAft>
              <a:buNone/>
            </a:pPr>
            <a:r>
              <a:t/>
            </a:r>
            <a:endParaRPr sz="1300">
              <a:latin typeface="Lexend"/>
              <a:ea typeface="Lexend"/>
              <a:cs typeface="Lexend"/>
              <a:sym typeface="Lexend"/>
            </a:endParaRPr>
          </a:p>
        </p:txBody>
      </p:sp>
      <p:cxnSp>
        <p:nvCxnSpPr>
          <p:cNvPr id="559" name="Google Shape;559;p72"/>
          <p:cNvCxnSpPr/>
          <p:nvPr/>
        </p:nvCxnSpPr>
        <p:spPr>
          <a:xfrm flipH="1" rot="10800000">
            <a:off x="409363" y="1475335"/>
            <a:ext cx="3786300" cy="1500"/>
          </a:xfrm>
          <a:prstGeom prst="straightConnector1">
            <a:avLst/>
          </a:prstGeom>
          <a:noFill/>
          <a:ln cap="flat" cmpd="sng" w="19050">
            <a:solidFill>
              <a:srgbClr val="CC0000"/>
            </a:solidFill>
            <a:prstDash val="solid"/>
            <a:round/>
            <a:headEnd len="med" w="med" type="none"/>
            <a:tailEnd len="med" w="med" type="none"/>
          </a:ln>
        </p:spPr>
      </p:cxnSp>
      <p:sp>
        <p:nvSpPr>
          <p:cNvPr id="560" name="Google Shape;560;p72"/>
          <p:cNvSpPr txBox="1"/>
          <p:nvPr/>
        </p:nvSpPr>
        <p:spPr>
          <a:xfrm>
            <a:off x="4838775" y="2782800"/>
            <a:ext cx="3956400" cy="195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0"/>
              </a:spcAft>
              <a:buNone/>
            </a:pPr>
            <a:r>
              <a:rPr b="1" lang="en">
                <a:solidFill>
                  <a:schemeClr val="lt1"/>
                </a:solidFill>
                <a:latin typeface="Lexend"/>
                <a:ea typeface="Lexend"/>
                <a:cs typeface="Lexend"/>
                <a:sym typeface="Lexend"/>
              </a:rPr>
              <a:t>           </a:t>
            </a:r>
            <a:r>
              <a:rPr b="1" lang="en">
                <a:solidFill>
                  <a:schemeClr val="lt1"/>
                </a:solidFill>
                <a:latin typeface="Lexend"/>
                <a:ea typeface="Lexend"/>
                <a:cs typeface="Lexend"/>
                <a:sym typeface="Lexend"/>
              </a:rPr>
              <a:t>Data Accuracy &amp; Integrity</a:t>
            </a:r>
            <a:endParaRPr b="1">
              <a:solidFill>
                <a:schemeClr val="lt1"/>
              </a:solidFill>
              <a:latin typeface="Lexend"/>
              <a:ea typeface="Lexend"/>
              <a:cs typeface="Lexend"/>
              <a:sym typeface="Lexend"/>
            </a:endParaRPr>
          </a:p>
          <a:p>
            <a:pPr indent="0" lvl="0" marL="0" rtl="0" algn="just">
              <a:lnSpc>
                <a:spcPct val="115000"/>
              </a:lnSpc>
              <a:spcBef>
                <a:spcPts val="1400"/>
              </a:spcBef>
              <a:spcAft>
                <a:spcPts val="0"/>
              </a:spcAft>
              <a:buNone/>
            </a:pPr>
            <a:r>
              <a:t/>
            </a:r>
            <a:endParaRPr b="1" sz="400">
              <a:solidFill>
                <a:schemeClr val="lt1"/>
              </a:solidFill>
              <a:latin typeface="Lexend"/>
              <a:ea typeface="Lexend"/>
              <a:cs typeface="Lexend"/>
              <a:sym typeface="Lexend"/>
            </a:endParaRPr>
          </a:p>
          <a:p>
            <a:pPr indent="-311150" lvl="0" marL="457200" rtl="0" algn="just">
              <a:lnSpc>
                <a:spcPct val="115000"/>
              </a:lnSpc>
              <a:spcBef>
                <a:spcPts val="1200"/>
              </a:spcBef>
              <a:spcAft>
                <a:spcPts val="0"/>
              </a:spcAft>
              <a:buClr>
                <a:schemeClr val="lt1"/>
              </a:buClr>
              <a:buSzPts val="1300"/>
              <a:buFont typeface="Lexend SemiBold"/>
              <a:buChar char="●"/>
            </a:pPr>
            <a:r>
              <a:rPr lang="en" sz="1300">
                <a:solidFill>
                  <a:schemeClr val="lt1"/>
                </a:solidFill>
                <a:latin typeface="Lexend"/>
                <a:ea typeface="Lexend"/>
                <a:cs typeface="Lexend"/>
                <a:sym typeface="Lexend"/>
              </a:rPr>
              <a:t>We pulled data from APIs at the </a:t>
            </a:r>
            <a:r>
              <a:rPr lang="en" sz="1300">
                <a:solidFill>
                  <a:schemeClr val="lt1"/>
                </a:solidFill>
                <a:latin typeface="Lexend"/>
                <a:ea typeface="Lexend"/>
                <a:cs typeface="Lexend"/>
                <a:sym typeface="Lexend"/>
              </a:rPr>
              <a:t>beginning</a:t>
            </a:r>
            <a:r>
              <a:rPr lang="en" sz="1300">
                <a:solidFill>
                  <a:schemeClr val="lt1"/>
                </a:solidFill>
                <a:latin typeface="Lexend"/>
                <a:ea typeface="Lexend"/>
                <a:cs typeface="Lexend"/>
                <a:sym typeface="Lexend"/>
              </a:rPr>
              <a:t> of moth to prevent outdated information.</a:t>
            </a:r>
            <a:endParaRPr sz="1300">
              <a:solidFill>
                <a:schemeClr val="lt1"/>
              </a:solidFill>
              <a:latin typeface="Lexend"/>
              <a:ea typeface="Lexend"/>
              <a:cs typeface="Lexend"/>
              <a:sym typeface="Lexend"/>
            </a:endParaRPr>
          </a:p>
          <a:p>
            <a:pPr indent="-311150" lvl="0" marL="457200" rtl="0" algn="just">
              <a:lnSpc>
                <a:spcPct val="115000"/>
              </a:lnSpc>
              <a:spcBef>
                <a:spcPts val="0"/>
              </a:spcBef>
              <a:spcAft>
                <a:spcPts val="0"/>
              </a:spcAft>
              <a:buClr>
                <a:schemeClr val="lt1"/>
              </a:buClr>
              <a:buSzPts val="1300"/>
              <a:buFont typeface="Lexend SemiBold"/>
              <a:buChar char="●"/>
            </a:pPr>
            <a:r>
              <a:rPr lang="en" sz="1300">
                <a:solidFill>
                  <a:schemeClr val="lt1"/>
                </a:solidFill>
                <a:latin typeface="Lexend"/>
                <a:ea typeface="Lexend"/>
                <a:cs typeface="Lexend"/>
                <a:sym typeface="Lexend"/>
              </a:rPr>
              <a:t>We implement checks to remove duplicate restaurants and reviews.</a:t>
            </a:r>
            <a:endParaRPr sz="1600"/>
          </a:p>
        </p:txBody>
      </p:sp>
      <p:cxnSp>
        <p:nvCxnSpPr>
          <p:cNvPr id="561" name="Google Shape;561;p72"/>
          <p:cNvCxnSpPr/>
          <p:nvPr/>
        </p:nvCxnSpPr>
        <p:spPr>
          <a:xfrm flipH="1" rot="10800000">
            <a:off x="4957713" y="3227935"/>
            <a:ext cx="3786300" cy="1500"/>
          </a:xfrm>
          <a:prstGeom prst="straightConnector1">
            <a:avLst/>
          </a:prstGeom>
          <a:noFill/>
          <a:ln cap="flat" cmpd="sng" w="19050">
            <a:solidFill>
              <a:srgbClr val="CC0000"/>
            </a:solidFill>
            <a:prstDash val="solid"/>
            <a:round/>
            <a:headEnd len="med" w="med" type="none"/>
            <a:tailEnd len="med" w="med" type="none"/>
          </a:ln>
        </p:spPr>
      </p:cxnSp>
      <p:sp>
        <p:nvSpPr>
          <p:cNvPr id="562" name="Google Shape;562;p72"/>
          <p:cNvSpPr/>
          <p:nvPr/>
        </p:nvSpPr>
        <p:spPr>
          <a:xfrm>
            <a:off x="409375" y="989625"/>
            <a:ext cx="498900" cy="485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563" name="Google Shape;563;p72"/>
          <p:cNvPicPr preferRelativeResize="0"/>
          <p:nvPr/>
        </p:nvPicPr>
        <p:blipFill>
          <a:blip r:embed="rId3">
            <a:alphaModFix/>
          </a:blip>
          <a:stretch>
            <a:fillRect/>
          </a:stretch>
        </p:blipFill>
        <p:spPr>
          <a:xfrm>
            <a:off x="482813" y="1051437"/>
            <a:ext cx="352025" cy="362075"/>
          </a:xfrm>
          <a:prstGeom prst="rect">
            <a:avLst/>
          </a:prstGeom>
          <a:noFill/>
          <a:ln>
            <a:noFill/>
          </a:ln>
        </p:spPr>
      </p:pic>
      <p:sp>
        <p:nvSpPr>
          <p:cNvPr id="564" name="Google Shape;564;p72"/>
          <p:cNvSpPr/>
          <p:nvPr/>
        </p:nvSpPr>
        <p:spPr>
          <a:xfrm>
            <a:off x="4957725" y="2742225"/>
            <a:ext cx="498900" cy="485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pic>
        <p:nvPicPr>
          <p:cNvPr id="565" name="Google Shape;565;p72"/>
          <p:cNvPicPr preferRelativeResize="0"/>
          <p:nvPr/>
        </p:nvPicPr>
        <p:blipFill>
          <a:blip r:embed="rId4">
            <a:alphaModFix/>
          </a:blip>
          <a:stretch>
            <a:fillRect/>
          </a:stretch>
        </p:blipFill>
        <p:spPr>
          <a:xfrm>
            <a:off x="5031163" y="2809063"/>
            <a:ext cx="352025" cy="352025"/>
          </a:xfrm>
          <a:prstGeom prst="rect">
            <a:avLst/>
          </a:prstGeom>
          <a:noFill/>
          <a:ln>
            <a:noFill/>
          </a:ln>
        </p:spPr>
      </p:pic>
      <p:sp>
        <p:nvSpPr>
          <p:cNvPr id="566" name="Google Shape;566;p72"/>
          <p:cNvSpPr txBox="1"/>
          <p:nvPr>
            <p:ph idx="4294967295" type="title"/>
          </p:nvPr>
        </p:nvSpPr>
        <p:spPr>
          <a:xfrm>
            <a:off x="112125" y="89725"/>
            <a:ext cx="86844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Lexend"/>
                <a:ea typeface="Lexend"/>
                <a:cs typeface="Lexend"/>
                <a:sym typeface="Lexend"/>
              </a:rPr>
              <a:t>Applicable Data Governance Policies</a:t>
            </a:r>
            <a:endParaRPr b="1" sz="3000">
              <a:solidFill>
                <a:srgbClr val="CC0000"/>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3"/>
          <p:cNvSpPr txBox="1"/>
          <p:nvPr/>
        </p:nvSpPr>
        <p:spPr>
          <a:xfrm>
            <a:off x="6791400" y="1739700"/>
            <a:ext cx="2186100" cy="1632300"/>
          </a:xfrm>
          <a:prstGeom prst="rect">
            <a:avLst/>
          </a:prstGeom>
          <a:solidFill>
            <a:schemeClr val="dk2"/>
          </a:solidFill>
          <a:ln cap="flat" cmpd="sng" w="9525">
            <a:solidFill>
              <a:schemeClr val="accent2"/>
            </a:solidFill>
            <a:prstDash val="dot"/>
            <a:round/>
            <a:headEnd len="sm" w="sm" type="none"/>
            <a:tailEnd len="sm" w="sm" type="none"/>
          </a:ln>
        </p:spPr>
        <p:txBody>
          <a:bodyPr anchorCtr="0" anchor="t" bIns="118850" lIns="118850" spcFirstLastPara="1" rIns="118850" wrap="square" tIns="118850">
            <a:noAutofit/>
          </a:bodyPr>
          <a:lstStyle/>
          <a:p>
            <a:pPr indent="0" lvl="0" marL="0" rtl="0" algn="l">
              <a:lnSpc>
                <a:spcPct val="115000"/>
              </a:lnSpc>
              <a:spcBef>
                <a:spcPts val="1200"/>
              </a:spcBef>
              <a:spcAft>
                <a:spcPts val="0"/>
              </a:spcAft>
              <a:buNone/>
            </a:pPr>
            <a:r>
              <a:rPr lang="en" sz="800">
                <a:solidFill>
                  <a:schemeClr val="lt1"/>
                </a:solidFill>
                <a:latin typeface="Lexend SemiBold"/>
                <a:ea typeface="Lexend SemiBold"/>
                <a:cs typeface="Lexend SemiBold"/>
                <a:sym typeface="Lexend SemiBold"/>
              </a:rPr>
              <a:t>            </a:t>
            </a:r>
            <a:endParaRPr sz="800">
              <a:solidFill>
                <a:schemeClr val="lt1"/>
              </a:solidFill>
              <a:latin typeface="Lexend SemiBold"/>
              <a:ea typeface="Lexend SemiBold"/>
              <a:cs typeface="Lexend SemiBold"/>
              <a:sym typeface="Lexend SemiBold"/>
            </a:endParaRPr>
          </a:p>
          <a:p>
            <a:pPr indent="0" lvl="0" marL="0" rtl="0" algn="l">
              <a:lnSpc>
                <a:spcPct val="115000"/>
              </a:lnSpc>
              <a:spcBef>
                <a:spcPts val="1200"/>
              </a:spcBef>
              <a:spcAft>
                <a:spcPts val="0"/>
              </a:spcAft>
              <a:buNone/>
            </a:pPr>
            <a:r>
              <a:t/>
            </a:r>
            <a:endParaRPr sz="1200">
              <a:solidFill>
                <a:schemeClr val="lt1"/>
              </a:solidFill>
              <a:latin typeface="Lexend"/>
              <a:ea typeface="Lexend"/>
              <a:cs typeface="Lexend"/>
              <a:sym typeface="Lexend"/>
            </a:endParaRPr>
          </a:p>
          <a:p>
            <a:pPr indent="0" lvl="0" marL="0" rtl="0" algn="l">
              <a:spcBef>
                <a:spcPts val="1200"/>
              </a:spcBef>
              <a:spcAft>
                <a:spcPts val="0"/>
              </a:spcAft>
              <a:buNone/>
            </a:pPr>
            <a:r>
              <a:t/>
            </a:r>
            <a:endParaRPr sz="800">
              <a:solidFill>
                <a:schemeClr val="lt1"/>
              </a:solidFill>
              <a:latin typeface="Lexend Light"/>
              <a:ea typeface="Lexend Light"/>
              <a:cs typeface="Lexend Light"/>
              <a:sym typeface="Lexend Light"/>
            </a:endParaRPr>
          </a:p>
        </p:txBody>
      </p:sp>
      <p:sp>
        <p:nvSpPr>
          <p:cNvPr id="572" name="Google Shape;572;p73"/>
          <p:cNvSpPr txBox="1"/>
          <p:nvPr>
            <p:ph idx="2" type="body"/>
          </p:nvPr>
        </p:nvSpPr>
        <p:spPr>
          <a:xfrm>
            <a:off x="80650" y="558750"/>
            <a:ext cx="4315200" cy="4238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b="1" lang="en" sz="1300">
                <a:solidFill>
                  <a:schemeClr val="dk1"/>
                </a:solidFill>
                <a:latin typeface="Lexend"/>
                <a:ea typeface="Lexend"/>
                <a:cs typeface="Lexend"/>
                <a:sym typeface="Lexend"/>
              </a:rPr>
              <a:t>         </a:t>
            </a:r>
            <a:r>
              <a:rPr b="1" lang="en" sz="1300">
                <a:solidFill>
                  <a:srgbClr val="CC0000"/>
                </a:solidFill>
                <a:latin typeface="Lexend"/>
                <a:ea typeface="Lexend"/>
                <a:cs typeface="Lexend"/>
                <a:sym typeface="Lexend"/>
              </a:rPr>
              <a:t>Scalability</a:t>
            </a:r>
            <a:endParaRPr b="1" sz="1300">
              <a:solidFill>
                <a:srgbClr val="CC0000"/>
              </a:solidFill>
              <a:latin typeface="Lexend"/>
              <a:ea typeface="Lexend"/>
              <a:cs typeface="Lexend"/>
              <a:sym typeface="Lexend"/>
            </a:endParaRPr>
          </a:p>
          <a:p>
            <a:pPr indent="0" lvl="0" marL="0" rtl="0" algn="l">
              <a:lnSpc>
                <a:spcPct val="115000"/>
              </a:lnSpc>
              <a:spcBef>
                <a:spcPts val="1200"/>
              </a:spcBef>
              <a:spcAft>
                <a:spcPts val="0"/>
              </a:spcAft>
              <a:buClr>
                <a:schemeClr val="lt1"/>
              </a:buClr>
              <a:buSzPts val="1100"/>
              <a:buFont typeface="Arial"/>
              <a:buNone/>
            </a:pPr>
            <a:r>
              <a:t/>
            </a:r>
            <a:endParaRPr b="1" sz="1300">
              <a:solidFill>
                <a:schemeClr val="dk1"/>
              </a:solidFill>
              <a:latin typeface="Lexend"/>
              <a:ea typeface="Lexend"/>
              <a:cs typeface="Lexend"/>
              <a:sym typeface="Lexend"/>
            </a:endParaRPr>
          </a:p>
          <a:p>
            <a:pPr indent="0" lvl="0" marL="0" rtl="0" algn="l">
              <a:lnSpc>
                <a:spcPct val="115000"/>
              </a:lnSpc>
              <a:spcBef>
                <a:spcPts val="1200"/>
              </a:spcBef>
              <a:spcAft>
                <a:spcPts val="0"/>
              </a:spcAft>
              <a:buClr>
                <a:schemeClr val="lt1"/>
              </a:buClr>
              <a:buSzPts val="1100"/>
              <a:buFont typeface="Arial"/>
              <a:buNone/>
            </a:pPr>
            <a:r>
              <a:t/>
            </a:r>
            <a:endParaRPr b="1" sz="1300">
              <a:solidFill>
                <a:schemeClr val="dk1"/>
              </a:solidFill>
              <a:latin typeface="Lexend"/>
              <a:ea typeface="Lexend"/>
              <a:cs typeface="Lexend"/>
              <a:sym typeface="Lexend"/>
            </a:endParaRPr>
          </a:p>
          <a:p>
            <a:pPr indent="0" lvl="0" marL="0" rtl="0" algn="l">
              <a:lnSpc>
                <a:spcPct val="115000"/>
              </a:lnSpc>
              <a:spcBef>
                <a:spcPts val="1200"/>
              </a:spcBef>
              <a:spcAft>
                <a:spcPts val="0"/>
              </a:spcAft>
              <a:buClr>
                <a:schemeClr val="lt1"/>
              </a:buClr>
              <a:buSzPts val="1100"/>
              <a:buFont typeface="Arial"/>
              <a:buNone/>
            </a:pPr>
            <a:r>
              <a:t/>
            </a:r>
            <a:endParaRPr b="1" sz="1300">
              <a:solidFill>
                <a:schemeClr val="dk1"/>
              </a:solidFill>
              <a:latin typeface="Lexend"/>
              <a:ea typeface="Lexend"/>
              <a:cs typeface="Lexend"/>
              <a:sym typeface="Lexend"/>
            </a:endParaRPr>
          </a:p>
          <a:p>
            <a:pPr indent="457200" lvl="0" marL="0" rtl="0" algn="l">
              <a:lnSpc>
                <a:spcPct val="115000"/>
              </a:lnSpc>
              <a:spcBef>
                <a:spcPts val="1200"/>
              </a:spcBef>
              <a:spcAft>
                <a:spcPts val="0"/>
              </a:spcAft>
              <a:buClr>
                <a:schemeClr val="lt1"/>
              </a:buClr>
              <a:buSzPts val="1100"/>
              <a:buFont typeface="Arial"/>
              <a:buNone/>
            </a:pPr>
            <a:r>
              <a:t/>
            </a:r>
            <a:endParaRPr sz="300">
              <a:latin typeface="Lexend"/>
              <a:ea typeface="Lexend"/>
              <a:cs typeface="Lexend"/>
              <a:sym typeface="Lexend"/>
            </a:endParaRPr>
          </a:p>
          <a:p>
            <a:pPr indent="457200" lvl="0" marL="0" rtl="0" algn="l">
              <a:lnSpc>
                <a:spcPct val="115000"/>
              </a:lnSpc>
              <a:spcBef>
                <a:spcPts val="1200"/>
              </a:spcBef>
              <a:spcAft>
                <a:spcPts val="0"/>
              </a:spcAft>
              <a:buClr>
                <a:schemeClr val="lt1"/>
              </a:buClr>
              <a:buSzPts val="1100"/>
              <a:buFont typeface="Arial"/>
              <a:buNone/>
            </a:pPr>
            <a:r>
              <a:rPr lang="en" sz="1100">
                <a:latin typeface="Lexend"/>
                <a:ea typeface="Lexend"/>
                <a:cs typeface="Lexend"/>
                <a:sym typeface="Lexend"/>
              </a:rPr>
              <a:t>Our platform currently provides restaurant recommendations to users in major cities using free APIs from Yelp and Google Maps. However, these APIs have usage limits. Expanding to other U.S. cities or international locations will require handling more API calls, raising potential performance and cost concerns as the platform scales.</a:t>
            </a:r>
            <a:r>
              <a:rPr lang="en" sz="1100">
                <a:latin typeface="Lexend"/>
                <a:ea typeface="Lexend"/>
                <a:cs typeface="Lexend"/>
                <a:sym typeface="Lexend"/>
              </a:rPr>
              <a:t> </a:t>
            </a:r>
            <a:endParaRPr sz="1100">
              <a:latin typeface="Lexend"/>
              <a:ea typeface="Lexend"/>
              <a:cs typeface="Lexend"/>
              <a:sym typeface="Lexend"/>
            </a:endParaRPr>
          </a:p>
          <a:p>
            <a:pPr indent="457200" lvl="0" marL="0" rtl="0" algn="l">
              <a:lnSpc>
                <a:spcPct val="115000"/>
              </a:lnSpc>
              <a:spcBef>
                <a:spcPts val="1200"/>
              </a:spcBef>
              <a:spcAft>
                <a:spcPts val="0"/>
              </a:spcAft>
              <a:buClr>
                <a:schemeClr val="lt1"/>
              </a:buClr>
              <a:buSzPts val="1100"/>
              <a:buFont typeface="Arial"/>
              <a:buNone/>
            </a:pPr>
            <a:r>
              <a:rPr lang="en" sz="1100">
                <a:latin typeface="Lexend"/>
                <a:ea typeface="Lexend"/>
                <a:cs typeface="Lexend"/>
                <a:sym typeface="Lexend"/>
              </a:rPr>
              <a:t>To handle more users and data smoothly, we may need to use cloud services. These platforms let us automatically adjust computing power based on demand, helping keep the website fast and reliable. However, this transition introduces additional costs.</a:t>
            </a:r>
            <a:endParaRPr sz="1100">
              <a:latin typeface="Lexend"/>
              <a:ea typeface="Lexend"/>
              <a:cs typeface="Lexend"/>
              <a:sym typeface="Lexend"/>
            </a:endParaRPr>
          </a:p>
          <a:p>
            <a:pPr indent="0" lvl="0" marL="0" rtl="0" algn="l">
              <a:lnSpc>
                <a:spcPct val="115000"/>
              </a:lnSpc>
              <a:spcBef>
                <a:spcPts val="1200"/>
              </a:spcBef>
              <a:spcAft>
                <a:spcPts val="0"/>
              </a:spcAft>
              <a:buNone/>
            </a:pPr>
            <a:r>
              <a:t/>
            </a:r>
            <a:endParaRPr>
              <a:latin typeface="Lexend"/>
              <a:ea typeface="Lexend"/>
              <a:cs typeface="Lexend"/>
              <a:sym typeface="Lexend"/>
            </a:endParaRPr>
          </a:p>
          <a:p>
            <a:pPr indent="0" lvl="0" marL="0" rtl="0" algn="l">
              <a:lnSpc>
                <a:spcPct val="115000"/>
              </a:lnSpc>
              <a:spcBef>
                <a:spcPts val="1200"/>
              </a:spcBef>
              <a:spcAft>
                <a:spcPts val="1200"/>
              </a:spcAft>
              <a:buClr>
                <a:schemeClr val="lt1"/>
              </a:buClr>
              <a:buSzPts val="1100"/>
              <a:buFont typeface="Arial"/>
              <a:buNone/>
            </a:pPr>
            <a:r>
              <a:t/>
            </a:r>
            <a:endParaRPr b="1" sz="1300">
              <a:solidFill>
                <a:schemeClr val="dk1"/>
              </a:solidFill>
              <a:latin typeface="Lexend"/>
              <a:ea typeface="Lexend"/>
              <a:cs typeface="Lexend"/>
              <a:sym typeface="Lexend"/>
            </a:endParaRPr>
          </a:p>
        </p:txBody>
      </p:sp>
      <p:sp>
        <p:nvSpPr>
          <p:cNvPr id="573" name="Google Shape;573;p73"/>
          <p:cNvSpPr txBox="1"/>
          <p:nvPr/>
        </p:nvSpPr>
        <p:spPr>
          <a:xfrm>
            <a:off x="4552800" y="1739550"/>
            <a:ext cx="2042100" cy="1632300"/>
          </a:xfrm>
          <a:prstGeom prst="rect">
            <a:avLst/>
          </a:prstGeom>
          <a:solidFill>
            <a:schemeClr val="dk2"/>
          </a:solidFill>
          <a:ln cap="flat" cmpd="sng" w="9525">
            <a:solidFill>
              <a:schemeClr val="accent2"/>
            </a:solidFill>
            <a:prstDash val="dot"/>
            <a:round/>
            <a:headEnd len="sm" w="sm" type="none"/>
            <a:tailEnd len="sm" w="sm" type="none"/>
          </a:ln>
        </p:spPr>
        <p:txBody>
          <a:bodyPr anchorCtr="0" anchor="t" bIns="118850" lIns="118850" spcFirstLastPara="1" rIns="118850" wrap="square" tIns="118850">
            <a:noAutofit/>
          </a:bodyPr>
          <a:lstStyle/>
          <a:p>
            <a:pPr indent="0" lvl="0" marL="0" rtl="0" algn="l">
              <a:lnSpc>
                <a:spcPct val="115000"/>
              </a:lnSpc>
              <a:spcBef>
                <a:spcPts val="1200"/>
              </a:spcBef>
              <a:spcAft>
                <a:spcPts val="0"/>
              </a:spcAft>
              <a:buNone/>
            </a:pPr>
            <a:r>
              <a:rPr lang="en" sz="800">
                <a:solidFill>
                  <a:schemeClr val="lt1"/>
                </a:solidFill>
                <a:latin typeface="Lexend SemiBold"/>
                <a:ea typeface="Lexend SemiBold"/>
                <a:cs typeface="Lexend SemiBold"/>
                <a:sym typeface="Lexend SemiBold"/>
              </a:rPr>
              <a:t>            </a:t>
            </a:r>
            <a:endParaRPr sz="800">
              <a:solidFill>
                <a:schemeClr val="lt1"/>
              </a:solidFill>
              <a:latin typeface="Lexend SemiBold"/>
              <a:ea typeface="Lexend SemiBold"/>
              <a:cs typeface="Lexend SemiBold"/>
              <a:sym typeface="Lexend SemiBold"/>
            </a:endParaRPr>
          </a:p>
          <a:p>
            <a:pPr indent="0" lvl="0" marL="0" rtl="0" algn="l">
              <a:lnSpc>
                <a:spcPct val="115000"/>
              </a:lnSpc>
              <a:spcBef>
                <a:spcPts val="1200"/>
              </a:spcBef>
              <a:spcAft>
                <a:spcPts val="0"/>
              </a:spcAft>
              <a:buNone/>
            </a:pPr>
            <a:r>
              <a:t/>
            </a:r>
            <a:endParaRPr sz="1200">
              <a:solidFill>
                <a:schemeClr val="lt1"/>
              </a:solidFill>
              <a:latin typeface="Lexend"/>
              <a:ea typeface="Lexend"/>
              <a:cs typeface="Lexend"/>
              <a:sym typeface="Lexend"/>
            </a:endParaRPr>
          </a:p>
          <a:p>
            <a:pPr indent="0" lvl="0" marL="0" rtl="0" algn="l">
              <a:spcBef>
                <a:spcPts val="1200"/>
              </a:spcBef>
              <a:spcAft>
                <a:spcPts val="0"/>
              </a:spcAft>
              <a:buNone/>
            </a:pPr>
            <a:r>
              <a:t/>
            </a:r>
            <a:endParaRPr sz="800">
              <a:solidFill>
                <a:schemeClr val="lt1"/>
              </a:solidFill>
              <a:latin typeface="Lexend Light"/>
              <a:ea typeface="Lexend Light"/>
              <a:cs typeface="Lexend Light"/>
              <a:sym typeface="Lexend Light"/>
            </a:endParaRPr>
          </a:p>
        </p:txBody>
      </p:sp>
      <p:sp>
        <p:nvSpPr>
          <p:cNvPr id="574" name="Google Shape;574;p73"/>
          <p:cNvSpPr txBox="1"/>
          <p:nvPr/>
        </p:nvSpPr>
        <p:spPr>
          <a:xfrm>
            <a:off x="4578425" y="2003788"/>
            <a:ext cx="2030400" cy="124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00">
              <a:solidFill>
                <a:schemeClr val="lt1"/>
              </a:solidFill>
              <a:latin typeface="Lexend"/>
              <a:ea typeface="Lexend"/>
              <a:cs typeface="Lexend"/>
              <a:sym typeface="Lexend"/>
            </a:endParaRPr>
          </a:p>
          <a:p>
            <a:pPr indent="0" lvl="0" marL="0" rtl="0" algn="l">
              <a:lnSpc>
                <a:spcPct val="115000"/>
              </a:lnSpc>
              <a:spcBef>
                <a:spcPts val="1200"/>
              </a:spcBef>
              <a:spcAft>
                <a:spcPts val="1200"/>
              </a:spcAft>
              <a:buNone/>
            </a:pPr>
            <a:r>
              <a:rPr lang="en" sz="1000">
                <a:solidFill>
                  <a:schemeClr val="lt1"/>
                </a:solidFill>
                <a:latin typeface="Lexend"/>
                <a:ea typeface="Lexend"/>
                <a:cs typeface="Lexend"/>
                <a:sym typeface="Lexend"/>
              </a:rPr>
              <a:t>Yelp’s paid Fusion API plan starts at $299 per 1,000 API calls per month after a 30-day free trial with 100 calls per day.</a:t>
            </a:r>
            <a:endParaRPr sz="1100"/>
          </a:p>
        </p:txBody>
      </p:sp>
      <p:sp>
        <p:nvSpPr>
          <p:cNvPr id="575" name="Google Shape;575;p73"/>
          <p:cNvSpPr txBox="1"/>
          <p:nvPr/>
        </p:nvSpPr>
        <p:spPr>
          <a:xfrm>
            <a:off x="6855450" y="2169463"/>
            <a:ext cx="21450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solidFill>
                  <a:schemeClr val="lt1"/>
                </a:solidFill>
                <a:latin typeface="Lexend"/>
                <a:ea typeface="Lexend"/>
                <a:cs typeface="Lexend"/>
                <a:sym typeface="Lexend"/>
              </a:rPr>
              <a:t>Google Maps uses a pay-as-you-go model, with charges based on requests. As the user base and API calls grow, the cost will increase accordingly.</a:t>
            </a:r>
            <a:endParaRPr sz="1100"/>
          </a:p>
        </p:txBody>
      </p:sp>
      <p:pic>
        <p:nvPicPr>
          <p:cNvPr descr="How to Use the Yelp Fusion API. Last week, I completed Module 1 at the… |  by Morganne Gagne | Medium" id="576" name="Google Shape;576;p73"/>
          <p:cNvPicPr preferRelativeResize="0"/>
          <p:nvPr/>
        </p:nvPicPr>
        <p:blipFill rotWithShape="1">
          <a:blip r:embed="rId3">
            <a:alphaModFix/>
          </a:blip>
          <a:srcRect b="0" l="0" r="0" t="0"/>
          <a:stretch/>
        </p:blipFill>
        <p:spPr>
          <a:xfrm>
            <a:off x="4917000" y="1884278"/>
            <a:ext cx="1090201" cy="308525"/>
          </a:xfrm>
          <a:prstGeom prst="rect">
            <a:avLst/>
          </a:prstGeom>
          <a:noFill/>
          <a:ln>
            <a:noFill/>
          </a:ln>
        </p:spPr>
      </p:pic>
      <p:pic>
        <p:nvPicPr>
          <p:cNvPr descr="Google Places API Integration Tools | Certa AI" id="577" name="Google Shape;577;p73"/>
          <p:cNvPicPr preferRelativeResize="0"/>
          <p:nvPr/>
        </p:nvPicPr>
        <p:blipFill rotWithShape="1">
          <a:blip r:embed="rId4">
            <a:alphaModFix/>
          </a:blip>
          <a:srcRect b="0" l="0" r="0" t="0"/>
          <a:stretch/>
        </p:blipFill>
        <p:spPr>
          <a:xfrm>
            <a:off x="7504400" y="1827737"/>
            <a:ext cx="760101" cy="421597"/>
          </a:xfrm>
          <a:prstGeom prst="rect">
            <a:avLst/>
          </a:prstGeom>
          <a:noFill/>
          <a:ln>
            <a:noFill/>
          </a:ln>
        </p:spPr>
      </p:pic>
      <p:sp>
        <p:nvSpPr>
          <p:cNvPr id="578" name="Google Shape;578;p73"/>
          <p:cNvSpPr txBox="1"/>
          <p:nvPr/>
        </p:nvSpPr>
        <p:spPr>
          <a:xfrm>
            <a:off x="4647975" y="722975"/>
            <a:ext cx="4133400" cy="93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solidFill>
                  <a:srgbClr val="CC0000"/>
                </a:solidFill>
                <a:latin typeface="Lexend"/>
                <a:ea typeface="Lexend"/>
                <a:cs typeface="Lexend"/>
                <a:sym typeface="Lexend"/>
              </a:rPr>
              <a:t>Cost Implications</a:t>
            </a:r>
            <a:endParaRPr sz="800">
              <a:solidFill>
                <a:srgbClr val="CC0000"/>
              </a:solidFill>
              <a:latin typeface="Lexend Light"/>
              <a:ea typeface="Lexend Light"/>
              <a:cs typeface="Lexend Light"/>
              <a:sym typeface="Lexend Light"/>
            </a:endParaRPr>
          </a:p>
          <a:p>
            <a:pPr indent="0" lvl="0" marL="0" rtl="0" algn="l">
              <a:lnSpc>
                <a:spcPct val="115000"/>
              </a:lnSpc>
              <a:spcBef>
                <a:spcPts val="1200"/>
              </a:spcBef>
              <a:spcAft>
                <a:spcPts val="1200"/>
              </a:spcAft>
              <a:buNone/>
            </a:pPr>
            <a:r>
              <a:rPr lang="en" sz="1100">
                <a:solidFill>
                  <a:schemeClr val="lt1"/>
                </a:solidFill>
                <a:latin typeface="Lexend"/>
                <a:ea typeface="Lexend"/>
                <a:cs typeface="Lexend"/>
                <a:sym typeface="Lexend"/>
              </a:rPr>
              <a:t>While we use free API tiers for now, scaling to additional cities or countries will introduce costs.</a:t>
            </a:r>
            <a:endParaRPr sz="1300"/>
          </a:p>
        </p:txBody>
      </p:sp>
      <p:pic>
        <p:nvPicPr>
          <p:cNvPr id="579" name="Google Shape;579;p73"/>
          <p:cNvPicPr preferRelativeResize="0"/>
          <p:nvPr/>
        </p:nvPicPr>
        <p:blipFill>
          <a:blip r:embed="rId5">
            <a:alphaModFix/>
          </a:blip>
          <a:stretch>
            <a:fillRect/>
          </a:stretch>
        </p:blipFill>
        <p:spPr>
          <a:xfrm>
            <a:off x="1015750" y="1092875"/>
            <a:ext cx="2042099" cy="1262664"/>
          </a:xfrm>
          <a:prstGeom prst="rect">
            <a:avLst/>
          </a:prstGeom>
          <a:noFill/>
          <a:ln>
            <a:noFill/>
          </a:ln>
        </p:spPr>
      </p:pic>
      <p:pic>
        <p:nvPicPr>
          <p:cNvPr id="580" name="Google Shape;580;p73"/>
          <p:cNvPicPr preferRelativeResize="0"/>
          <p:nvPr/>
        </p:nvPicPr>
        <p:blipFill>
          <a:blip r:embed="rId6">
            <a:alphaModFix/>
          </a:blip>
          <a:stretch>
            <a:fillRect/>
          </a:stretch>
        </p:blipFill>
        <p:spPr>
          <a:xfrm>
            <a:off x="2705850" y="1487413"/>
            <a:ext cx="169653" cy="252150"/>
          </a:xfrm>
          <a:prstGeom prst="rect">
            <a:avLst/>
          </a:prstGeom>
          <a:noFill/>
          <a:ln>
            <a:noFill/>
          </a:ln>
        </p:spPr>
      </p:pic>
      <p:pic>
        <p:nvPicPr>
          <p:cNvPr id="581" name="Google Shape;581;p73"/>
          <p:cNvPicPr preferRelativeResize="0"/>
          <p:nvPr/>
        </p:nvPicPr>
        <p:blipFill>
          <a:blip r:embed="rId6">
            <a:alphaModFix/>
          </a:blip>
          <a:stretch>
            <a:fillRect/>
          </a:stretch>
        </p:blipFill>
        <p:spPr>
          <a:xfrm>
            <a:off x="1068250" y="1536038"/>
            <a:ext cx="169653" cy="252150"/>
          </a:xfrm>
          <a:prstGeom prst="rect">
            <a:avLst/>
          </a:prstGeom>
          <a:noFill/>
          <a:ln>
            <a:noFill/>
          </a:ln>
        </p:spPr>
      </p:pic>
      <p:cxnSp>
        <p:nvCxnSpPr>
          <p:cNvPr id="582" name="Google Shape;582;p73"/>
          <p:cNvCxnSpPr/>
          <p:nvPr/>
        </p:nvCxnSpPr>
        <p:spPr>
          <a:xfrm>
            <a:off x="4292238" y="722975"/>
            <a:ext cx="0" cy="4304700"/>
          </a:xfrm>
          <a:prstGeom prst="straightConnector1">
            <a:avLst/>
          </a:prstGeom>
          <a:noFill/>
          <a:ln cap="flat" cmpd="sng" w="9525">
            <a:solidFill>
              <a:srgbClr val="222222"/>
            </a:solidFill>
            <a:prstDash val="solid"/>
            <a:round/>
            <a:headEnd len="med" w="med" type="none"/>
            <a:tailEnd len="med" w="med" type="none"/>
          </a:ln>
        </p:spPr>
      </p:cxnSp>
      <p:pic>
        <p:nvPicPr>
          <p:cNvPr id="583" name="Google Shape;583;p73"/>
          <p:cNvPicPr preferRelativeResize="0"/>
          <p:nvPr/>
        </p:nvPicPr>
        <p:blipFill>
          <a:blip r:embed="rId7">
            <a:alphaModFix/>
          </a:blip>
          <a:stretch>
            <a:fillRect/>
          </a:stretch>
        </p:blipFill>
        <p:spPr>
          <a:xfrm>
            <a:off x="4395850" y="722973"/>
            <a:ext cx="252125" cy="308525"/>
          </a:xfrm>
          <a:prstGeom prst="rect">
            <a:avLst/>
          </a:prstGeom>
          <a:noFill/>
          <a:ln>
            <a:noFill/>
          </a:ln>
        </p:spPr>
      </p:pic>
      <p:pic>
        <p:nvPicPr>
          <p:cNvPr id="584" name="Google Shape;584;p73"/>
          <p:cNvPicPr preferRelativeResize="0"/>
          <p:nvPr/>
        </p:nvPicPr>
        <p:blipFill>
          <a:blip r:embed="rId8">
            <a:alphaModFix/>
          </a:blip>
          <a:stretch>
            <a:fillRect/>
          </a:stretch>
        </p:blipFill>
        <p:spPr>
          <a:xfrm>
            <a:off x="340500" y="781092"/>
            <a:ext cx="252125" cy="252125"/>
          </a:xfrm>
          <a:prstGeom prst="rect">
            <a:avLst/>
          </a:prstGeom>
          <a:noFill/>
          <a:ln>
            <a:noFill/>
          </a:ln>
        </p:spPr>
      </p:pic>
      <p:sp>
        <p:nvSpPr>
          <p:cNvPr id="585" name="Google Shape;585;p73"/>
          <p:cNvSpPr txBox="1"/>
          <p:nvPr/>
        </p:nvSpPr>
        <p:spPr>
          <a:xfrm>
            <a:off x="4552800" y="3485350"/>
            <a:ext cx="4424700" cy="1505700"/>
          </a:xfrm>
          <a:prstGeom prst="rect">
            <a:avLst/>
          </a:prstGeom>
          <a:solidFill>
            <a:schemeClr val="dk2"/>
          </a:solidFill>
          <a:ln cap="flat" cmpd="sng" w="9525">
            <a:solidFill>
              <a:schemeClr val="accent2"/>
            </a:solidFill>
            <a:prstDash val="dot"/>
            <a:round/>
            <a:headEnd len="sm" w="sm" type="none"/>
            <a:tailEnd len="sm" w="sm" type="none"/>
          </a:ln>
        </p:spPr>
        <p:txBody>
          <a:bodyPr anchorCtr="0" anchor="t" bIns="118850" lIns="118850" spcFirstLastPara="1" rIns="118850" wrap="square" tIns="118850">
            <a:noAutofit/>
          </a:bodyPr>
          <a:lstStyle/>
          <a:p>
            <a:pPr indent="0" lvl="0" marL="0" rtl="0" algn="l">
              <a:lnSpc>
                <a:spcPct val="100000"/>
              </a:lnSpc>
              <a:spcBef>
                <a:spcPts val="1200"/>
              </a:spcBef>
              <a:spcAft>
                <a:spcPts val="0"/>
              </a:spcAft>
              <a:buNone/>
            </a:pPr>
            <a:r>
              <a:rPr lang="en" sz="1000">
                <a:solidFill>
                  <a:schemeClr val="lt1"/>
                </a:solidFill>
                <a:latin typeface="Lexend"/>
                <a:ea typeface="Lexend"/>
                <a:cs typeface="Lexend"/>
                <a:sym typeface="Lexend"/>
              </a:rPr>
              <a:t>Cloud platforms use pay-as-you-go pricing, so costs increase with usage. We may use services like Google Cloud for database hosting and managing high traffic.</a:t>
            </a:r>
            <a:endParaRPr sz="1000">
              <a:solidFill>
                <a:schemeClr val="lt1"/>
              </a:solidFill>
              <a:latin typeface="Lexend"/>
              <a:ea typeface="Lexend"/>
              <a:cs typeface="Lexend"/>
              <a:sym typeface="Lexend"/>
            </a:endParaRPr>
          </a:p>
          <a:p>
            <a:pPr indent="0" lvl="0" marL="0" rtl="0" algn="l">
              <a:lnSpc>
                <a:spcPct val="100000"/>
              </a:lnSpc>
              <a:spcBef>
                <a:spcPts val="1200"/>
              </a:spcBef>
              <a:spcAft>
                <a:spcPts val="0"/>
              </a:spcAft>
              <a:buNone/>
            </a:pPr>
            <a:r>
              <a:rPr b="1" lang="en" sz="1000">
                <a:solidFill>
                  <a:schemeClr val="lt1"/>
                </a:solidFill>
                <a:latin typeface="Lexend"/>
                <a:ea typeface="Lexend"/>
                <a:cs typeface="Lexend"/>
                <a:sym typeface="Lexend"/>
              </a:rPr>
              <a:t>Google Cloud SQL: </a:t>
            </a:r>
            <a:r>
              <a:rPr lang="en" sz="1000">
                <a:solidFill>
                  <a:schemeClr val="lt1"/>
                </a:solidFill>
                <a:latin typeface="Lexend"/>
                <a:ea typeface="Lexend"/>
                <a:cs typeface="Lexend"/>
                <a:sym typeface="Lexend"/>
              </a:rPr>
              <a:t>Starts at $0.017 per hour for the smallest instance, with additional charges for backups and storage.</a:t>
            </a:r>
            <a:endParaRPr sz="1000">
              <a:solidFill>
                <a:schemeClr val="lt1"/>
              </a:solidFill>
              <a:latin typeface="Lexend"/>
              <a:ea typeface="Lexend"/>
              <a:cs typeface="Lexend"/>
              <a:sym typeface="Lexend"/>
            </a:endParaRPr>
          </a:p>
          <a:p>
            <a:pPr indent="0" lvl="0" marL="0" rtl="0" algn="l">
              <a:lnSpc>
                <a:spcPct val="100000"/>
              </a:lnSpc>
              <a:spcBef>
                <a:spcPts val="1200"/>
              </a:spcBef>
              <a:spcAft>
                <a:spcPts val="0"/>
              </a:spcAft>
              <a:buNone/>
            </a:pPr>
            <a:r>
              <a:rPr b="1" lang="en" sz="1000">
                <a:solidFill>
                  <a:schemeClr val="lt1"/>
                </a:solidFill>
                <a:latin typeface="Lexend"/>
                <a:ea typeface="Lexend"/>
                <a:cs typeface="Lexend"/>
                <a:sym typeface="Lexend"/>
              </a:rPr>
              <a:t>Google Cloud Storage:</a:t>
            </a:r>
            <a:r>
              <a:rPr lang="en" sz="1000">
                <a:solidFill>
                  <a:schemeClr val="lt1"/>
                </a:solidFill>
                <a:latin typeface="Lexend"/>
                <a:ea typeface="Lexend"/>
                <a:cs typeface="Lexend"/>
                <a:sym typeface="Lexend"/>
              </a:rPr>
              <a:t> $0.026 per GB per month.</a:t>
            </a:r>
            <a:endParaRPr sz="1000">
              <a:solidFill>
                <a:schemeClr val="lt1"/>
              </a:solidFill>
              <a:latin typeface="Lexend"/>
              <a:ea typeface="Lexend"/>
              <a:cs typeface="Lexend"/>
              <a:sym typeface="Lexend"/>
            </a:endParaRPr>
          </a:p>
          <a:p>
            <a:pPr indent="0" lvl="0" marL="0" rtl="0" algn="l">
              <a:lnSpc>
                <a:spcPct val="100000"/>
              </a:lnSpc>
              <a:spcBef>
                <a:spcPts val="1200"/>
              </a:spcBef>
              <a:spcAft>
                <a:spcPts val="0"/>
              </a:spcAft>
              <a:buNone/>
            </a:pPr>
            <a:r>
              <a:t/>
            </a:r>
            <a:endParaRPr sz="1000">
              <a:solidFill>
                <a:schemeClr val="lt1"/>
              </a:solidFill>
              <a:latin typeface="Lexend"/>
              <a:ea typeface="Lexend"/>
              <a:cs typeface="Lexend"/>
              <a:sym typeface="Lexend"/>
            </a:endParaRPr>
          </a:p>
          <a:p>
            <a:pPr indent="0" lvl="0" marL="457200" rtl="0" algn="l">
              <a:lnSpc>
                <a:spcPct val="100000"/>
              </a:lnSpc>
              <a:spcBef>
                <a:spcPts val="1200"/>
              </a:spcBef>
              <a:spcAft>
                <a:spcPts val="0"/>
              </a:spcAft>
              <a:buNone/>
            </a:pPr>
            <a:r>
              <a:t/>
            </a:r>
            <a:endParaRPr sz="1000">
              <a:solidFill>
                <a:schemeClr val="lt1"/>
              </a:solidFill>
              <a:latin typeface="Lexend"/>
              <a:ea typeface="Lexend"/>
              <a:cs typeface="Lexend"/>
              <a:sym typeface="Lexend"/>
            </a:endParaRPr>
          </a:p>
          <a:p>
            <a:pPr indent="0" lvl="0" marL="0" rtl="0" algn="l">
              <a:lnSpc>
                <a:spcPct val="100000"/>
              </a:lnSpc>
              <a:spcBef>
                <a:spcPts val="1200"/>
              </a:spcBef>
              <a:spcAft>
                <a:spcPts val="0"/>
              </a:spcAft>
              <a:buNone/>
            </a:pPr>
            <a:r>
              <a:rPr lang="en" sz="1000">
                <a:solidFill>
                  <a:schemeClr val="lt1"/>
                </a:solidFill>
                <a:latin typeface="Lexend"/>
                <a:ea typeface="Lexend"/>
                <a:cs typeface="Lexend"/>
                <a:sym typeface="Lexend"/>
              </a:rPr>
              <a:t>        </a:t>
            </a:r>
            <a:endParaRPr sz="1000">
              <a:solidFill>
                <a:schemeClr val="lt1"/>
              </a:solidFill>
              <a:latin typeface="Lexend"/>
              <a:ea typeface="Lexend"/>
              <a:cs typeface="Lexend"/>
              <a:sym typeface="Lexend"/>
            </a:endParaRPr>
          </a:p>
          <a:p>
            <a:pPr indent="0" lvl="0" marL="0" rtl="0" algn="l">
              <a:lnSpc>
                <a:spcPct val="100000"/>
              </a:lnSpc>
              <a:spcBef>
                <a:spcPts val="1200"/>
              </a:spcBef>
              <a:spcAft>
                <a:spcPts val="0"/>
              </a:spcAft>
              <a:buNone/>
            </a:pPr>
            <a:r>
              <a:t/>
            </a:r>
            <a:endParaRPr sz="1100">
              <a:solidFill>
                <a:schemeClr val="lt1"/>
              </a:solidFill>
              <a:latin typeface="Lexend"/>
              <a:ea typeface="Lexend"/>
              <a:cs typeface="Lexend"/>
              <a:sym typeface="Lexend"/>
            </a:endParaRPr>
          </a:p>
          <a:p>
            <a:pPr indent="0" lvl="0" marL="0" rtl="0" algn="l">
              <a:lnSpc>
                <a:spcPct val="100000"/>
              </a:lnSpc>
              <a:spcBef>
                <a:spcPts val="1200"/>
              </a:spcBef>
              <a:spcAft>
                <a:spcPts val="0"/>
              </a:spcAft>
              <a:buNone/>
            </a:pPr>
            <a:r>
              <a:t/>
            </a:r>
            <a:endParaRPr sz="700">
              <a:solidFill>
                <a:schemeClr val="lt1"/>
              </a:solidFill>
              <a:latin typeface="Lexend Light"/>
              <a:ea typeface="Lexend Light"/>
              <a:cs typeface="Lexend Light"/>
              <a:sym typeface="Lexend Light"/>
            </a:endParaRPr>
          </a:p>
        </p:txBody>
      </p:sp>
      <p:sp>
        <p:nvSpPr>
          <p:cNvPr id="586" name="Google Shape;586;p73"/>
          <p:cNvSpPr txBox="1"/>
          <p:nvPr>
            <p:ph idx="4294967295" type="title"/>
          </p:nvPr>
        </p:nvSpPr>
        <p:spPr>
          <a:xfrm>
            <a:off x="112125" y="89725"/>
            <a:ext cx="86844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Lexend"/>
                <a:ea typeface="Lexend"/>
                <a:cs typeface="Lexend"/>
                <a:sym typeface="Lexend"/>
              </a:rPr>
              <a:t>Scalability</a:t>
            </a:r>
            <a:r>
              <a:rPr b="1" lang="en" sz="3000">
                <a:solidFill>
                  <a:srgbClr val="CC0000"/>
                </a:solidFill>
                <a:latin typeface="Lexend"/>
                <a:ea typeface="Lexend"/>
                <a:cs typeface="Lexend"/>
                <a:sym typeface="Lexend"/>
              </a:rPr>
              <a:t> and Cost Challenges</a:t>
            </a:r>
            <a:endParaRPr b="1" sz="3000">
              <a:solidFill>
                <a:srgbClr val="CC0000"/>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4"/>
          <p:cNvSpPr txBox="1"/>
          <p:nvPr>
            <p:ph idx="4294967295" type="title"/>
          </p:nvPr>
        </p:nvSpPr>
        <p:spPr>
          <a:xfrm>
            <a:off x="112125" y="89725"/>
            <a:ext cx="86844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Lexend"/>
                <a:ea typeface="Lexend"/>
                <a:cs typeface="Lexend"/>
                <a:sym typeface="Lexend"/>
              </a:rPr>
              <a:t>Conclusion</a:t>
            </a:r>
            <a:endParaRPr b="1" sz="3000">
              <a:solidFill>
                <a:srgbClr val="CC0000"/>
              </a:solidFill>
              <a:latin typeface="Lexend"/>
              <a:ea typeface="Lexend"/>
              <a:cs typeface="Lexend"/>
              <a:sym typeface="Lexend"/>
            </a:endParaRPr>
          </a:p>
        </p:txBody>
      </p:sp>
      <p:sp>
        <p:nvSpPr>
          <p:cNvPr id="592" name="Google Shape;592;p74"/>
          <p:cNvSpPr txBox="1"/>
          <p:nvPr/>
        </p:nvSpPr>
        <p:spPr>
          <a:xfrm>
            <a:off x="569150" y="2964037"/>
            <a:ext cx="1882200" cy="12138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lang="en" sz="1100">
                <a:solidFill>
                  <a:schemeClr val="lt1"/>
                </a:solidFill>
                <a:latin typeface="Lexend"/>
                <a:ea typeface="Lexend"/>
                <a:cs typeface="Lexend"/>
                <a:sym typeface="Lexend"/>
              </a:rPr>
              <a:t>Scale beyond NYC and major cities with higher API quotas.</a:t>
            </a:r>
            <a:endParaRPr sz="1100">
              <a:solidFill>
                <a:schemeClr val="lt1"/>
              </a:solidFill>
              <a:latin typeface="Lexend"/>
              <a:ea typeface="Lexend"/>
              <a:cs typeface="Lexend"/>
              <a:sym typeface="Lexend"/>
            </a:endParaRPr>
          </a:p>
        </p:txBody>
      </p:sp>
      <p:sp>
        <p:nvSpPr>
          <p:cNvPr id="593" name="Google Shape;593;p74"/>
          <p:cNvSpPr txBox="1"/>
          <p:nvPr/>
        </p:nvSpPr>
        <p:spPr>
          <a:xfrm>
            <a:off x="2625425" y="2961975"/>
            <a:ext cx="1882200" cy="12138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lang="en" sz="1100">
                <a:solidFill>
                  <a:schemeClr val="lt1"/>
                </a:solidFill>
                <a:latin typeface="Lexend"/>
                <a:ea typeface="Lexend"/>
                <a:cs typeface="Lexend"/>
                <a:sym typeface="Lexend"/>
              </a:rPr>
              <a:t>Use user behavior and sentiment for tailored results.</a:t>
            </a:r>
            <a:endParaRPr sz="1100">
              <a:solidFill>
                <a:schemeClr val="lt1"/>
              </a:solidFill>
              <a:latin typeface="Lexend"/>
              <a:ea typeface="Lexend"/>
              <a:cs typeface="Lexend"/>
              <a:sym typeface="Lexend"/>
            </a:endParaRPr>
          </a:p>
        </p:txBody>
      </p:sp>
      <p:sp>
        <p:nvSpPr>
          <p:cNvPr id="594" name="Google Shape;594;p74"/>
          <p:cNvSpPr txBox="1"/>
          <p:nvPr/>
        </p:nvSpPr>
        <p:spPr>
          <a:xfrm>
            <a:off x="4681704" y="2964037"/>
            <a:ext cx="1882200" cy="12138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lang="en" sz="1100">
                <a:solidFill>
                  <a:schemeClr val="lt1"/>
                </a:solidFill>
                <a:latin typeface="Lexend"/>
                <a:ea typeface="Lexend"/>
                <a:cs typeface="Lexend"/>
                <a:sym typeface="Lexend"/>
              </a:rPr>
              <a:t>Move to cloud platforms to support growing traffic.</a:t>
            </a:r>
            <a:endParaRPr sz="1100">
              <a:solidFill>
                <a:schemeClr val="lt1"/>
              </a:solidFill>
              <a:latin typeface="Lexend"/>
              <a:ea typeface="Lexend"/>
              <a:cs typeface="Lexend"/>
              <a:sym typeface="Lexend"/>
            </a:endParaRPr>
          </a:p>
        </p:txBody>
      </p:sp>
      <p:sp>
        <p:nvSpPr>
          <p:cNvPr id="595" name="Google Shape;595;p74"/>
          <p:cNvSpPr txBox="1"/>
          <p:nvPr/>
        </p:nvSpPr>
        <p:spPr>
          <a:xfrm>
            <a:off x="6728547" y="2964037"/>
            <a:ext cx="1882200" cy="12138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lang="en" sz="1100">
                <a:solidFill>
                  <a:schemeClr val="lt1"/>
                </a:solidFill>
                <a:latin typeface="Lexend"/>
                <a:ea typeface="Lexend"/>
                <a:cs typeface="Lexend"/>
                <a:sym typeface="Lexend"/>
              </a:rPr>
              <a:t>Allow users to create profiles and save favorites and get custom suggestions.</a:t>
            </a:r>
            <a:endParaRPr sz="1100">
              <a:solidFill>
                <a:schemeClr val="lt1"/>
              </a:solidFill>
              <a:latin typeface="Lexend"/>
              <a:ea typeface="Lexend"/>
              <a:cs typeface="Lexend"/>
              <a:sym typeface="Lexend"/>
            </a:endParaRPr>
          </a:p>
        </p:txBody>
      </p:sp>
      <p:sp>
        <p:nvSpPr>
          <p:cNvPr id="596" name="Google Shape;596;p74"/>
          <p:cNvSpPr txBox="1"/>
          <p:nvPr/>
        </p:nvSpPr>
        <p:spPr>
          <a:xfrm>
            <a:off x="569150" y="792725"/>
            <a:ext cx="7329000" cy="86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en" sz="1100">
                <a:solidFill>
                  <a:schemeClr val="lt1"/>
                </a:solidFill>
                <a:latin typeface="Lexend"/>
                <a:ea typeface="Lexend"/>
                <a:cs typeface="Lexend"/>
                <a:sym typeface="Lexend"/>
              </a:rPr>
              <a:t>Foodie.Com combines Yelp and Google Maps APIs to help users in NYC and other major cities discover restaurants that match their needs. The platform delivers relevant, keyword-based suggestions with     an intuitive interface.</a:t>
            </a:r>
            <a:endParaRPr>
              <a:latin typeface="Lexend"/>
              <a:ea typeface="Lexend"/>
              <a:cs typeface="Lexend"/>
              <a:sym typeface="Lexend"/>
            </a:endParaRPr>
          </a:p>
        </p:txBody>
      </p:sp>
      <p:sp>
        <p:nvSpPr>
          <p:cNvPr id="597" name="Google Shape;597;p74"/>
          <p:cNvSpPr txBox="1"/>
          <p:nvPr>
            <p:ph idx="4294967295" type="title"/>
          </p:nvPr>
        </p:nvSpPr>
        <p:spPr>
          <a:xfrm>
            <a:off x="112125" y="1612825"/>
            <a:ext cx="86844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Lexend"/>
                <a:ea typeface="Lexend"/>
                <a:cs typeface="Lexend"/>
                <a:sym typeface="Lexend"/>
              </a:rPr>
              <a:t>Future Recommendations</a:t>
            </a:r>
            <a:endParaRPr b="1" sz="3000">
              <a:solidFill>
                <a:srgbClr val="CC0000"/>
              </a:solidFill>
              <a:latin typeface="Lexend"/>
              <a:ea typeface="Lexend"/>
              <a:cs typeface="Lexend"/>
              <a:sym typeface="Lexend"/>
            </a:endParaRPr>
          </a:p>
        </p:txBody>
      </p:sp>
      <p:sp>
        <p:nvSpPr>
          <p:cNvPr id="598" name="Google Shape;598;p74"/>
          <p:cNvSpPr txBox="1"/>
          <p:nvPr/>
        </p:nvSpPr>
        <p:spPr>
          <a:xfrm>
            <a:off x="569100" y="2399975"/>
            <a:ext cx="1882200" cy="37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lt1"/>
              </a:buClr>
              <a:buSzPts val="1100"/>
              <a:buFont typeface="Arial"/>
              <a:buNone/>
            </a:pPr>
            <a:r>
              <a:rPr b="1" lang="en" sz="1100">
                <a:solidFill>
                  <a:schemeClr val="lt1"/>
                </a:solidFill>
                <a:latin typeface="Lexend"/>
                <a:ea typeface="Lexend"/>
                <a:cs typeface="Lexend"/>
                <a:sym typeface="Lexend"/>
              </a:rPr>
              <a:t>Expand to More Cities</a:t>
            </a:r>
            <a:endParaRPr b="1" sz="1300">
              <a:solidFill>
                <a:schemeClr val="lt1"/>
              </a:solidFill>
              <a:latin typeface="Lexend"/>
              <a:ea typeface="Lexend"/>
              <a:cs typeface="Lexend"/>
              <a:sym typeface="Lexend"/>
            </a:endParaRPr>
          </a:p>
        </p:txBody>
      </p:sp>
      <p:sp>
        <p:nvSpPr>
          <p:cNvPr id="599" name="Google Shape;599;p74"/>
          <p:cNvSpPr txBox="1"/>
          <p:nvPr/>
        </p:nvSpPr>
        <p:spPr>
          <a:xfrm>
            <a:off x="2625420" y="2406056"/>
            <a:ext cx="1882200" cy="37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lt1"/>
              </a:buClr>
              <a:buSzPts val="1100"/>
              <a:buFont typeface="Arial"/>
              <a:buNone/>
            </a:pPr>
            <a:r>
              <a:rPr b="1" lang="en" sz="1100">
                <a:solidFill>
                  <a:schemeClr val="lt1"/>
                </a:solidFill>
                <a:latin typeface="Lexend"/>
                <a:ea typeface="Lexend"/>
                <a:cs typeface="Lexend"/>
                <a:sym typeface="Lexend"/>
              </a:rPr>
              <a:t>Add Personalization</a:t>
            </a:r>
            <a:endParaRPr b="1" sz="1300">
              <a:solidFill>
                <a:schemeClr val="lt1"/>
              </a:solidFill>
              <a:latin typeface="Lexend"/>
              <a:ea typeface="Lexend"/>
              <a:cs typeface="Lexend"/>
              <a:sym typeface="Lexend"/>
            </a:endParaRPr>
          </a:p>
        </p:txBody>
      </p:sp>
      <p:sp>
        <p:nvSpPr>
          <p:cNvPr id="600" name="Google Shape;600;p74"/>
          <p:cNvSpPr txBox="1"/>
          <p:nvPr/>
        </p:nvSpPr>
        <p:spPr>
          <a:xfrm>
            <a:off x="4681715" y="2406056"/>
            <a:ext cx="1882200" cy="37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lt1"/>
              </a:buClr>
              <a:buSzPts val="1100"/>
              <a:buFont typeface="Arial"/>
              <a:buNone/>
            </a:pPr>
            <a:r>
              <a:rPr b="1" lang="en" sz="1100">
                <a:solidFill>
                  <a:schemeClr val="lt1"/>
                </a:solidFill>
                <a:latin typeface="Lexend"/>
                <a:ea typeface="Lexend"/>
                <a:cs typeface="Lexend"/>
                <a:sym typeface="Lexend"/>
              </a:rPr>
              <a:t>Cloud Scalability</a:t>
            </a:r>
            <a:endParaRPr b="1" sz="1300">
              <a:solidFill>
                <a:schemeClr val="lt1"/>
              </a:solidFill>
              <a:latin typeface="Lexend"/>
              <a:ea typeface="Lexend"/>
              <a:cs typeface="Lexend"/>
              <a:sym typeface="Lexend"/>
            </a:endParaRPr>
          </a:p>
        </p:txBody>
      </p:sp>
      <p:sp>
        <p:nvSpPr>
          <p:cNvPr id="601" name="Google Shape;601;p74"/>
          <p:cNvSpPr txBox="1"/>
          <p:nvPr/>
        </p:nvSpPr>
        <p:spPr>
          <a:xfrm>
            <a:off x="6728524" y="2406056"/>
            <a:ext cx="1882200" cy="37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lt1"/>
              </a:buClr>
              <a:buSzPts val="1100"/>
              <a:buFont typeface="Arial"/>
              <a:buNone/>
            </a:pPr>
            <a:r>
              <a:rPr b="1" lang="en" sz="1100">
                <a:solidFill>
                  <a:schemeClr val="lt1"/>
                </a:solidFill>
                <a:latin typeface="Lexend"/>
                <a:ea typeface="Lexend"/>
                <a:cs typeface="Lexend"/>
                <a:sym typeface="Lexend"/>
              </a:rPr>
              <a:t>User Accounts</a:t>
            </a:r>
            <a:endParaRPr b="1" sz="1300">
              <a:solidFill>
                <a:schemeClr val="lt1"/>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605" name="Shape 605"/>
        <p:cNvGrpSpPr/>
        <p:nvPr/>
      </p:nvGrpSpPr>
      <p:grpSpPr>
        <a:xfrm>
          <a:off x="0" y="0"/>
          <a:ext cx="0" cy="0"/>
          <a:chOff x="0" y="0"/>
          <a:chExt cx="0" cy="0"/>
        </a:xfrm>
      </p:grpSpPr>
      <p:sp>
        <p:nvSpPr>
          <p:cNvPr id="606" name="Google Shape;606;p75"/>
          <p:cNvSpPr txBox="1"/>
          <p:nvPr>
            <p:ph type="title"/>
          </p:nvPr>
        </p:nvSpPr>
        <p:spPr>
          <a:xfrm>
            <a:off x="152400" y="2870075"/>
            <a:ext cx="7865400" cy="20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Thank You!</a:t>
            </a:r>
            <a:endParaRPr b="1" sz="4800"/>
          </a:p>
        </p:txBody>
      </p:sp>
      <p:pic>
        <p:nvPicPr>
          <p:cNvPr id="607" name="Google Shape;607;p75"/>
          <p:cNvPicPr preferRelativeResize="0"/>
          <p:nvPr/>
        </p:nvPicPr>
        <p:blipFill rotWithShape="1">
          <a:blip r:embed="rId3">
            <a:alphaModFix/>
          </a:blip>
          <a:srcRect b="26046" l="0" r="0" t="0"/>
          <a:stretch/>
        </p:blipFill>
        <p:spPr>
          <a:xfrm>
            <a:off x="0" y="0"/>
            <a:ext cx="9143997" cy="2964525"/>
          </a:xfrm>
          <a:prstGeom prst="rect">
            <a:avLst/>
          </a:prstGeom>
          <a:noFill/>
          <a:ln>
            <a:noFill/>
          </a:ln>
        </p:spPr>
      </p:pic>
      <p:sp>
        <p:nvSpPr>
          <p:cNvPr id="608" name="Google Shape;608;p75"/>
          <p:cNvSpPr txBox="1"/>
          <p:nvPr>
            <p:ph type="title"/>
          </p:nvPr>
        </p:nvSpPr>
        <p:spPr>
          <a:xfrm>
            <a:off x="145075" y="3096275"/>
            <a:ext cx="4732800" cy="11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6200">
                <a:solidFill>
                  <a:srgbClr val="CC0000"/>
                </a:solidFill>
              </a:rPr>
              <a:t>Food.com</a:t>
            </a:r>
            <a:endParaRPr b="1" sz="6200">
              <a:solidFill>
                <a:srgbClr val="CC0000"/>
              </a:solidFill>
            </a:endParaRPr>
          </a:p>
        </p:txBody>
      </p:sp>
      <p:sp>
        <p:nvSpPr>
          <p:cNvPr id="609" name="Google Shape;609;p75"/>
          <p:cNvSpPr txBox="1"/>
          <p:nvPr>
            <p:ph idx="4294967295" type="body"/>
          </p:nvPr>
        </p:nvSpPr>
        <p:spPr>
          <a:xfrm>
            <a:off x="6254700" y="4649525"/>
            <a:ext cx="4732800" cy="2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CC0000"/>
                </a:solidFill>
                <a:latin typeface="Lexend"/>
                <a:ea typeface="Lexend"/>
                <a:cs typeface="Lexend"/>
                <a:sym typeface="Lexend"/>
              </a:rPr>
              <a:t>GROUP 3 </a:t>
            </a:r>
            <a:endParaRPr b="1" sz="1100">
              <a:solidFill>
                <a:srgbClr val="CC0000"/>
              </a:solidFill>
              <a:latin typeface="Lexend"/>
              <a:ea typeface="Lexend"/>
              <a:cs typeface="Lexend"/>
              <a:sym typeface="Lexend"/>
            </a:endParaRPr>
          </a:p>
          <a:p>
            <a:pPr indent="0" lvl="0" marL="0" rtl="0" algn="l">
              <a:spcBef>
                <a:spcPts val="0"/>
              </a:spcBef>
              <a:spcAft>
                <a:spcPts val="0"/>
              </a:spcAft>
              <a:buNone/>
            </a:pPr>
            <a:r>
              <a:rPr lang="en" sz="900">
                <a:solidFill>
                  <a:schemeClr val="dk2"/>
                </a:solidFill>
              </a:rPr>
              <a:t>Sansinee, Sipprang, Suchakrey, Viviane, Yuefan</a:t>
            </a:r>
            <a:endParaRPr sz="9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